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2" r:id="rId4"/>
  </p:sldMasterIdLst>
  <p:notesMasterIdLst>
    <p:notesMasterId r:id="rId14"/>
  </p:notesMasterIdLst>
  <p:handoutMasterIdLst>
    <p:handoutMasterId r:id="rId15"/>
  </p:handoutMasterIdLst>
  <p:sldIdLst>
    <p:sldId id="260" r:id="rId5"/>
    <p:sldId id="258" r:id="rId6"/>
    <p:sldId id="262" r:id="rId7"/>
    <p:sldId id="263" r:id="rId8"/>
    <p:sldId id="266" r:id="rId9"/>
    <p:sldId id="264" r:id="rId10"/>
    <p:sldId id="265" r:id="rId11"/>
    <p:sldId id="267"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53309C-F8C7-5634-E3FB-7898CBFFA99C}" name="Jānis Grabis" initials="JG" userId="S::janis.grabis_1@rtu.lv::29ee04a4-59e4-4329-8ac8-150b96a5f88a" providerId="AD"/>
  <p188:author id="{3C7D22CA-D28D-8D3E-B68C-27FF9209EF39}" name="Dmitrijs Bļizņuks" initials="DB" userId="S::dmitrijs.bliznuks@rtu.lv::fa7fef31-a725-4c0b-bcaa-3dcc1921812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51"/>
    <a:srgbClr val="B72E91"/>
    <a:srgbClr val="293B97"/>
    <a:srgbClr val="1E2785"/>
    <a:srgbClr val="313131"/>
    <a:srgbClr val="1E297F"/>
    <a:srgbClr val="424242"/>
    <a:srgbClr val="F4F4F4"/>
    <a:srgbClr val="F4F498"/>
    <a:srgbClr val="98989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87" autoAdjust="0"/>
    <p:restoredTop sz="94679" autoAdjust="0"/>
  </p:normalViewPr>
  <p:slideViewPr>
    <p:cSldViewPr snapToGrid="0" snapToObjects="1">
      <p:cViewPr varScale="1">
        <p:scale>
          <a:sx n="73" d="100"/>
          <a:sy n="73" d="100"/>
        </p:scale>
        <p:origin x="710" y="4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5" d="100"/>
          <a:sy n="85" d="100"/>
        </p:scale>
        <p:origin x="-377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FDBB95-2919-BA49-BF3E-F989F8D69C19}" type="datetimeFigureOut">
              <a:rPr lang="en-US" smtClean="0"/>
              <a:t>1/1/2024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7869F8-E71A-D14F-A8BC-587CDE7D4EBD}" type="slidenum">
              <a:rPr lang="en-US" smtClean="0"/>
              <a:t>‹#›</a:t>
            </a:fld>
            <a:endParaRPr lang="en-US"/>
          </a:p>
        </p:txBody>
      </p:sp>
    </p:spTree>
    <p:extLst>
      <p:ext uri="{BB962C8B-B14F-4D97-AF65-F5344CB8AC3E}">
        <p14:creationId xmlns:p14="http://schemas.microsoft.com/office/powerpoint/2010/main" val="37522047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1E34D1-F639-E448-89D5-A8813FF58557}" type="datetimeFigureOut">
              <a:rPr lang="en-US" smtClean="0"/>
              <a:t>1/1/2024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v-LV"/>
              <a:t>Click to edit Master text styles</a:t>
            </a:r>
          </a:p>
          <a:p>
            <a:pPr lvl="1"/>
            <a:r>
              <a:rPr lang="lv-LV"/>
              <a:t>Second level</a:t>
            </a:r>
          </a:p>
          <a:p>
            <a:pPr lvl="2"/>
            <a:r>
              <a:rPr lang="lv-LV"/>
              <a:t>Third level</a:t>
            </a:r>
          </a:p>
          <a:p>
            <a:pPr lvl="3"/>
            <a:r>
              <a:rPr lang="lv-LV"/>
              <a:t>Fourth level</a:t>
            </a:r>
          </a:p>
          <a:p>
            <a:pPr lvl="4"/>
            <a:r>
              <a:rPr lang="lv-LV"/>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2579E2-A0C5-8541-B354-36B522AD5324}" type="slidenum">
              <a:rPr lang="en-US" smtClean="0"/>
              <a:t>‹#›</a:t>
            </a:fld>
            <a:endParaRPr lang="en-US"/>
          </a:p>
        </p:txBody>
      </p:sp>
    </p:spTree>
    <p:extLst>
      <p:ext uri="{BB962C8B-B14F-4D97-AF65-F5344CB8AC3E}">
        <p14:creationId xmlns:p14="http://schemas.microsoft.com/office/powerpoint/2010/main" val="30825970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slaids">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69"/>
            <a:ext cx="12192000" cy="6856661"/>
          </a:xfrm>
          <a:prstGeom prst="rect">
            <a:avLst/>
          </a:prstGeom>
        </p:spPr>
      </p:pic>
      <p:sp>
        <p:nvSpPr>
          <p:cNvPr id="3" name="Text Placeholder 2"/>
          <p:cNvSpPr>
            <a:spLocks noGrp="1"/>
          </p:cNvSpPr>
          <p:nvPr>
            <p:ph type="body" sz="quarter" idx="11" hasCustomPrompt="1"/>
          </p:nvPr>
        </p:nvSpPr>
        <p:spPr>
          <a:xfrm>
            <a:off x="874185" y="3314700"/>
            <a:ext cx="10619316" cy="495300"/>
          </a:xfr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700">
                <a:solidFill>
                  <a:srgbClr val="005551"/>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lv-LV" sz="2700" dirty="0" err="1"/>
              <a:t>Text</a:t>
            </a:r>
            <a:r>
              <a:rPr lang="lv-LV" sz="2700" dirty="0"/>
              <a:t>, </a:t>
            </a:r>
            <a:r>
              <a:rPr lang="lv-LV" sz="2700" dirty="0" err="1"/>
              <a:t>text</a:t>
            </a:r>
            <a:r>
              <a:rPr lang="lv-LV" sz="2700" dirty="0"/>
              <a:t>, </a:t>
            </a:r>
            <a:r>
              <a:rPr lang="lv-LV" sz="2700" dirty="0" err="1"/>
              <a:t>text</a:t>
            </a:r>
            <a:endParaRPr lang="en-US" sz="2700" dirty="0"/>
          </a:p>
        </p:txBody>
      </p:sp>
      <p:sp>
        <p:nvSpPr>
          <p:cNvPr id="11" name="Text Placeholder 10"/>
          <p:cNvSpPr>
            <a:spLocks noGrp="1"/>
          </p:cNvSpPr>
          <p:nvPr>
            <p:ph type="body" sz="quarter" idx="14" hasCustomPrompt="1"/>
          </p:nvPr>
        </p:nvSpPr>
        <p:spPr>
          <a:xfrm>
            <a:off x="846667" y="4162426"/>
            <a:ext cx="10619316" cy="276225"/>
          </a:xfrm>
        </p:spPr>
        <p:txBody>
          <a:bodyPr>
            <a:noAutofit/>
          </a:bodyPr>
          <a:lstStyle>
            <a:lvl1pPr marL="0" indent="0" algn="l">
              <a:buNone/>
              <a:defRPr sz="1400" baseline="0">
                <a:solidFill>
                  <a:srgbClr val="005551"/>
                </a:solidFill>
              </a:defRPr>
            </a:lvl1pPr>
          </a:lstStyle>
          <a:p>
            <a:pPr lvl="0"/>
            <a:r>
              <a:rPr lang="lv-LV" dirty="0"/>
              <a:t>Vārds, uzvārds</a:t>
            </a:r>
          </a:p>
        </p:txBody>
      </p:sp>
      <p:sp>
        <p:nvSpPr>
          <p:cNvPr id="13" name="Text Placeholder 12"/>
          <p:cNvSpPr>
            <a:spLocks noGrp="1"/>
          </p:cNvSpPr>
          <p:nvPr>
            <p:ph type="body" sz="quarter" idx="15" hasCustomPrompt="1"/>
          </p:nvPr>
        </p:nvSpPr>
        <p:spPr>
          <a:xfrm>
            <a:off x="846667" y="4438650"/>
            <a:ext cx="10619316" cy="285750"/>
          </a:xfrm>
        </p:spPr>
        <p:txBody>
          <a:bodyPr>
            <a:noAutofit/>
          </a:bodyPr>
          <a:lstStyle>
            <a:lvl1pPr marL="0" indent="0" algn="l">
              <a:buNone/>
              <a:defRPr sz="1400">
                <a:solidFill>
                  <a:srgbClr val="005551"/>
                </a:solidFill>
              </a:defRPr>
            </a:lvl1pPr>
          </a:lstStyle>
          <a:p>
            <a:pPr lvl="0"/>
            <a:r>
              <a:rPr lang="lv-LV" sz="1400" dirty="0"/>
              <a:t>Amats</a:t>
            </a:r>
            <a:endParaRPr lang="lv-LV" dirty="0"/>
          </a:p>
        </p:txBody>
      </p:sp>
      <p:sp>
        <p:nvSpPr>
          <p:cNvPr id="15" name="Text Placeholder 14"/>
          <p:cNvSpPr>
            <a:spLocks noGrp="1"/>
          </p:cNvSpPr>
          <p:nvPr>
            <p:ph type="body" sz="quarter" idx="16" hasCustomPrompt="1"/>
          </p:nvPr>
        </p:nvSpPr>
        <p:spPr>
          <a:xfrm>
            <a:off x="874185" y="1362075"/>
            <a:ext cx="10619316" cy="1809750"/>
          </a:xfrm>
        </p:spPr>
        <p:txBody>
          <a:bodyPr>
            <a:normAutofit/>
          </a:bodyPr>
          <a:lstStyle>
            <a:lvl1pPr marL="0" indent="0" algn="l">
              <a:buNone/>
              <a:defRPr sz="5500" b="1" baseline="0">
                <a:solidFill>
                  <a:srgbClr val="005551"/>
                </a:solidFill>
              </a:defRPr>
            </a:lvl1pPr>
          </a:lstStyle>
          <a:p>
            <a:pPr lvl="0"/>
            <a:r>
              <a:rPr lang="lv-LV" dirty="0"/>
              <a:t>Jaunas prezentācijas nosaukums</a:t>
            </a:r>
          </a:p>
        </p:txBody>
      </p:sp>
      <p:sp>
        <p:nvSpPr>
          <p:cNvPr id="9" name="Text Placeholder 10"/>
          <p:cNvSpPr>
            <a:spLocks noGrp="1"/>
          </p:cNvSpPr>
          <p:nvPr>
            <p:ph type="body" sz="quarter" idx="17" hasCustomPrompt="1"/>
          </p:nvPr>
        </p:nvSpPr>
        <p:spPr>
          <a:xfrm>
            <a:off x="846667" y="5057776"/>
            <a:ext cx="10619316" cy="276225"/>
          </a:xfrm>
        </p:spPr>
        <p:txBody>
          <a:bodyPr>
            <a:noAutofit/>
          </a:bodyPr>
          <a:lstStyle>
            <a:lvl1pPr marL="0" indent="0" algn="l">
              <a:buNone/>
              <a:defRPr sz="1400" baseline="0">
                <a:solidFill>
                  <a:srgbClr val="005551"/>
                </a:solidFill>
              </a:defRPr>
            </a:lvl1pPr>
          </a:lstStyle>
          <a:p>
            <a:pPr lvl="0"/>
            <a:r>
              <a:rPr lang="lv-LV" dirty="0"/>
              <a:t>Datums</a:t>
            </a:r>
          </a:p>
        </p:txBody>
      </p:sp>
    </p:spTree>
    <p:extLst>
      <p:ext uri="{BB962C8B-B14F-4D97-AF65-F5344CB8AC3E}">
        <p14:creationId xmlns:p14="http://schemas.microsoft.com/office/powerpoint/2010/main" val="2979143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ākums 1">
    <p:spTree>
      <p:nvGrpSpPr>
        <p:cNvPr id="1" name=""/>
        <p:cNvGrpSpPr/>
        <p:nvPr/>
      </p:nvGrpSpPr>
      <p:grpSpPr>
        <a:xfrm>
          <a:off x="0" y="0"/>
          <a:ext cx="0" cy="0"/>
          <a:chOff x="0" y="0"/>
          <a:chExt cx="0" cy="0"/>
        </a:xfrm>
      </p:grpSpPr>
    </p:spTree>
    <p:extLst>
      <p:ext uri="{BB962C8B-B14F-4D97-AF65-F5344CB8AC3E}">
        <p14:creationId xmlns:p14="http://schemas.microsoft.com/office/powerpoint/2010/main" val="698176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130328"/>
            <a:ext cx="6815667" cy="4995835"/>
          </a:xfrm>
        </p:spPr>
        <p:txBody>
          <a:bodyPr/>
          <a:lstStyle>
            <a:lvl1pPr>
              <a:defRPr sz="1800">
                <a:solidFill>
                  <a:srgbClr val="005551"/>
                </a:solidFill>
              </a:defRPr>
            </a:lvl1pPr>
            <a:lvl2pPr>
              <a:defRPr sz="1800">
                <a:solidFill>
                  <a:srgbClr val="005551"/>
                </a:solidFill>
              </a:defRPr>
            </a:lvl2pPr>
            <a:lvl3pPr>
              <a:defRPr sz="1400">
                <a:solidFill>
                  <a:srgbClr val="005551"/>
                </a:solidFill>
              </a:defRPr>
            </a:lvl3pPr>
            <a:lvl4pPr>
              <a:defRPr sz="1400">
                <a:solidFill>
                  <a:srgbClr val="005551"/>
                </a:solidFill>
              </a:defRPr>
            </a:lvl4pPr>
            <a:lvl5pPr>
              <a:defRPr sz="1400">
                <a:solidFill>
                  <a:srgbClr val="005551"/>
                </a:solidFill>
              </a:defRPr>
            </a:lvl5pPr>
            <a:lvl6pPr>
              <a:defRPr sz="2000"/>
            </a:lvl6pPr>
            <a:lvl7pPr>
              <a:defRPr sz="2000"/>
            </a:lvl7pPr>
            <a:lvl8pPr>
              <a:defRPr sz="2000"/>
            </a:lvl8pPr>
            <a:lvl9pPr>
              <a:defRPr sz="2000"/>
            </a:lvl9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4" name="Text Placeholder 3"/>
          <p:cNvSpPr>
            <a:spLocks noGrp="1"/>
          </p:cNvSpPr>
          <p:nvPr>
            <p:ph type="body" sz="half" idx="2"/>
          </p:nvPr>
        </p:nvSpPr>
        <p:spPr>
          <a:xfrm>
            <a:off x="609601" y="2657231"/>
            <a:ext cx="4011084" cy="3468931"/>
          </a:xfrm>
        </p:spPr>
        <p:txBody>
          <a:bodyPr/>
          <a:lstStyle>
            <a:lvl1pPr marL="0" indent="0">
              <a:buNone/>
              <a:defRPr sz="1400">
                <a:solidFill>
                  <a:srgbClr val="00555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Master text styles</a:t>
            </a:r>
          </a:p>
        </p:txBody>
      </p:sp>
      <p:sp>
        <p:nvSpPr>
          <p:cNvPr id="13" name="Text Placeholder 3"/>
          <p:cNvSpPr>
            <a:spLocks noGrp="1"/>
          </p:cNvSpPr>
          <p:nvPr>
            <p:ph type="body" sz="half" idx="13" hasCustomPrompt="1"/>
          </p:nvPr>
        </p:nvSpPr>
        <p:spPr>
          <a:xfrm>
            <a:off x="609601" y="1130328"/>
            <a:ext cx="4011084" cy="1431924"/>
          </a:xfrm>
        </p:spPr>
        <p:txBody>
          <a:bodyPr>
            <a:noAutofit/>
          </a:bodyPr>
          <a:lstStyle>
            <a:lvl1pPr marL="0" indent="0">
              <a:buNone/>
              <a:defRPr sz="3600" baseline="0">
                <a:solidFill>
                  <a:srgbClr val="00555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text title style</a:t>
            </a:r>
          </a:p>
        </p:txBody>
      </p:sp>
      <p:sp>
        <p:nvSpPr>
          <p:cNvPr id="11" name="Title 1"/>
          <p:cNvSpPr>
            <a:spLocks noGrp="1"/>
          </p:cNvSpPr>
          <p:nvPr>
            <p:ph type="title"/>
          </p:nvPr>
        </p:nvSpPr>
        <p:spPr>
          <a:xfrm>
            <a:off x="609600" y="156860"/>
            <a:ext cx="10972800" cy="868909"/>
          </a:xfrm>
        </p:spPr>
        <p:txBody>
          <a:bodyPr anchor="t">
            <a:noAutofit/>
          </a:bodyPr>
          <a:lstStyle>
            <a:lvl1pPr algn="l">
              <a:defRPr sz="2800">
                <a:solidFill>
                  <a:srgbClr val="005551"/>
                </a:solidFill>
              </a:defRPr>
            </a:lvl1pPr>
          </a:lstStyle>
          <a:p>
            <a:r>
              <a:rPr lang="lv-LV" dirty="0"/>
              <a:t>Click to edit Master title style</a:t>
            </a:r>
            <a:endParaRPr lang="en-US" dirty="0"/>
          </a:p>
        </p:txBody>
      </p:sp>
      <p:sp>
        <p:nvSpPr>
          <p:cNvPr id="7"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9" name="Date Placeholder 3"/>
          <p:cNvSpPr>
            <a:spLocks noGrp="1"/>
          </p:cNvSpPr>
          <p:nvPr>
            <p:ph type="dt" sz="half" idx="14"/>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962014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ttēli 1">
    <p:bg>
      <p:bgRef idx="1001">
        <a:schemeClr val="bg2"/>
      </p:bgRef>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3468" y="1182076"/>
            <a:ext cx="10938933" cy="5015523"/>
          </a:xfrm>
        </p:spPr>
        <p:txBody>
          <a:bodyPr/>
          <a:lstStyle>
            <a:lvl1pPr>
              <a:defRPr>
                <a:solidFill>
                  <a:srgbClr val="005551"/>
                </a:solidFill>
              </a:defRPr>
            </a:lvl1pPr>
          </a:lstStyle>
          <a:p>
            <a:r>
              <a:rPr lang="lv-LV" dirty="0"/>
              <a:t>Drag picture to placeholder or click icon to add</a:t>
            </a:r>
            <a:endParaRPr lang="en-US" dirty="0"/>
          </a:p>
        </p:txBody>
      </p:sp>
      <p:sp>
        <p:nvSpPr>
          <p:cNvPr id="12" name="Title 1"/>
          <p:cNvSpPr>
            <a:spLocks noGrp="1"/>
          </p:cNvSpPr>
          <p:nvPr>
            <p:ph type="title"/>
          </p:nvPr>
        </p:nvSpPr>
        <p:spPr>
          <a:xfrm>
            <a:off x="609600" y="156860"/>
            <a:ext cx="10972800" cy="868909"/>
          </a:xfrm>
        </p:spPr>
        <p:txBody>
          <a:bodyPr anchor="t">
            <a:noAutofit/>
          </a:bodyPr>
          <a:lstStyle>
            <a:lvl1pPr algn="l">
              <a:defRPr sz="3600">
                <a:solidFill>
                  <a:srgbClr val="005551"/>
                </a:solidFill>
              </a:defRPr>
            </a:lvl1pPr>
          </a:lstStyle>
          <a:p>
            <a:r>
              <a:rPr lang="lv-LV" dirty="0"/>
              <a:t>Click to edit Master title style</a:t>
            </a:r>
            <a:endParaRPr lang="en-US" dirty="0"/>
          </a:p>
        </p:txBody>
      </p:sp>
      <p:sp>
        <p:nvSpPr>
          <p:cNvPr id="6"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7"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65798029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ttēli 2">
    <p:bg>
      <p:bgRef idx="1001">
        <a:schemeClr val="bg2"/>
      </p:bgRef>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7004" y="1182078"/>
            <a:ext cx="5471573" cy="2370665"/>
          </a:xfrm>
        </p:spPr>
        <p:txBody>
          <a:bodyPr>
            <a:normAutofit/>
          </a:bodyPr>
          <a:lstStyle>
            <a:lvl1pPr>
              <a:defRPr sz="2000">
                <a:solidFill>
                  <a:srgbClr val="989898"/>
                </a:solidFill>
              </a:defRPr>
            </a:lvl1pPr>
          </a:lstStyle>
          <a:p>
            <a:r>
              <a:rPr lang="lv-LV" dirty="0"/>
              <a:t>Drag picture to placeholder or click icon to add</a:t>
            </a:r>
            <a:endParaRPr lang="en-US" dirty="0"/>
          </a:p>
        </p:txBody>
      </p:sp>
      <p:sp>
        <p:nvSpPr>
          <p:cNvPr id="10" name="Picture Placeholder 7"/>
          <p:cNvSpPr>
            <a:spLocks noGrp="1"/>
          </p:cNvSpPr>
          <p:nvPr>
            <p:ph type="pic" sz="quarter" idx="14"/>
          </p:nvPr>
        </p:nvSpPr>
        <p:spPr>
          <a:xfrm>
            <a:off x="6242755" y="1182077"/>
            <a:ext cx="5339644" cy="4821320"/>
          </a:xfrm>
        </p:spPr>
        <p:txBody>
          <a:bodyPr>
            <a:normAutofit/>
          </a:bodyPr>
          <a:lstStyle>
            <a:lvl1pPr>
              <a:defRPr sz="2000">
                <a:solidFill>
                  <a:srgbClr val="989898"/>
                </a:solidFill>
              </a:defRPr>
            </a:lvl1pPr>
          </a:lstStyle>
          <a:p>
            <a:r>
              <a:rPr lang="lv-LV" dirty="0"/>
              <a:t>Drag picture to placeholder or click icon to add</a:t>
            </a:r>
            <a:endParaRPr lang="en-US" dirty="0"/>
          </a:p>
        </p:txBody>
      </p:sp>
      <p:sp>
        <p:nvSpPr>
          <p:cNvPr id="11" name="Picture Placeholder 7"/>
          <p:cNvSpPr>
            <a:spLocks noGrp="1"/>
          </p:cNvSpPr>
          <p:nvPr>
            <p:ph type="pic" sz="quarter" idx="15"/>
          </p:nvPr>
        </p:nvSpPr>
        <p:spPr>
          <a:xfrm>
            <a:off x="647004" y="3632731"/>
            <a:ext cx="5471573" cy="2370665"/>
          </a:xfrm>
        </p:spPr>
        <p:txBody>
          <a:bodyPr>
            <a:normAutofit/>
          </a:bodyPr>
          <a:lstStyle>
            <a:lvl1pPr>
              <a:defRPr sz="2000">
                <a:solidFill>
                  <a:srgbClr val="989898"/>
                </a:solidFill>
              </a:defRPr>
            </a:lvl1pPr>
          </a:lstStyle>
          <a:p>
            <a:r>
              <a:rPr lang="lv-LV" dirty="0"/>
              <a:t>Drag picture to placeholder or click icon to add</a:t>
            </a:r>
            <a:endParaRPr lang="en-US" dirty="0"/>
          </a:p>
        </p:txBody>
      </p:sp>
      <p:sp>
        <p:nvSpPr>
          <p:cNvPr id="14" name="Title 1"/>
          <p:cNvSpPr>
            <a:spLocks noGrp="1"/>
          </p:cNvSpPr>
          <p:nvPr>
            <p:ph type="title"/>
          </p:nvPr>
        </p:nvSpPr>
        <p:spPr>
          <a:xfrm>
            <a:off x="609600" y="156860"/>
            <a:ext cx="10972800" cy="868909"/>
          </a:xfrm>
        </p:spPr>
        <p:txBody>
          <a:bodyPr anchor="t">
            <a:noAutofit/>
          </a:bodyPr>
          <a:lstStyle>
            <a:lvl1pPr algn="l">
              <a:defRPr sz="3600">
                <a:solidFill>
                  <a:srgbClr val="005551"/>
                </a:solidFill>
              </a:defRPr>
            </a:lvl1pPr>
          </a:lstStyle>
          <a:p>
            <a:r>
              <a:rPr lang="lv-LV" dirty="0"/>
              <a:t>Click to edit Master title style</a:t>
            </a:r>
            <a:endParaRPr lang="en-US" dirty="0"/>
          </a:p>
        </p:txBody>
      </p:sp>
      <p:sp>
        <p:nvSpPr>
          <p:cNvPr id="9"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12"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155479925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ttēli 5">
    <p:bg>
      <p:bgRef idx="1001">
        <a:schemeClr val="bg1"/>
      </p:bgRef>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810541" y="3669503"/>
            <a:ext cx="4145439" cy="2001761"/>
          </a:xfrm>
        </p:spPr>
        <p:txBody>
          <a:bodyPr>
            <a:normAutofit/>
          </a:bodyPr>
          <a:lstStyle>
            <a:lvl1pPr>
              <a:defRPr sz="1400"/>
            </a:lvl1pPr>
          </a:lstStyle>
          <a:p>
            <a:r>
              <a:rPr lang="lv-LV" dirty="0"/>
              <a:t>Drag picture to placeholder or click icon to add</a:t>
            </a:r>
            <a:endParaRPr lang="en-US" dirty="0"/>
          </a:p>
        </p:txBody>
      </p:sp>
      <p:sp>
        <p:nvSpPr>
          <p:cNvPr id="10" name="Picture Placeholder 7"/>
          <p:cNvSpPr>
            <a:spLocks noGrp="1"/>
          </p:cNvSpPr>
          <p:nvPr>
            <p:ph type="pic" sz="quarter" idx="14"/>
          </p:nvPr>
        </p:nvSpPr>
        <p:spPr>
          <a:xfrm>
            <a:off x="8970314" y="1523278"/>
            <a:ext cx="1977913" cy="1995032"/>
          </a:xfrm>
        </p:spPr>
        <p:txBody>
          <a:bodyPr>
            <a:normAutofit/>
          </a:bodyPr>
          <a:lstStyle>
            <a:lvl1pPr>
              <a:defRPr sz="1400"/>
            </a:lvl1pPr>
          </a:lstStyle>
          <a:p>
            <a:r>
              <a:rPr lang="lv-LV" dirty="0"/>
              <a:t>Drag picture to placeholder or click icon to add</a:t>
            </a:r>
            <a:endParaRPr lang="en-US" dirty="0"/>
          </a:p>
        </p:txBody>
      </p:sp>
      <p:sp>
        <p:nvSpPr>
          <p:cNvPr id="12" name="Picture Placeholder 7"/>
          <p:cNvSpPr>
            <a:spLocks noGrp="1"/>
          </p:cNvSpPr>
          <p:nvPr>
            <p:ph type="pic" sz="quarter" idx="16"/>
          </p:nvPr>
        </p:nvSpPr>
        <p:spPr>
          <a:xfrm>
            <a:off x="6811364" y="1523278"/>
            <a:ext cx="1977913" cy="1995032"/>
          </a:xfrm>
        </p:spPr>
        <p:txBody>
          <a:bodyPr>
            <a:normAutofit/>
          </a:bodyPr>
          <a:lstStyle>
            <a:lvl1pPr>
              <a:defRPr sz="1400"/>
            </a:lvl1pPr>
          </a:lstStyle>
          <a:p>
            <a:r>
              <a:rPr lang="lv-LV" dirty="0"/>
              <a:t>Drag picture to placeholder or click icon to add</a:t>
            </a:r>
            <a:endParaRPr lang="en-US" dirty="0"/>
          </a:p>
        </p:txBody>
      </p:sp>
      <p:sp>
        <p:nvSpPr>
          <p:cNvPr id="14" name="Content Placeholder 2"/>
          <p:cNvSpPr>
            <a:spLocks noGrp="1"/>
          </p:cNvSpPr>
          <p:nvPr>
            <p:ph idx="1"/>
          </p:nvPr>
        </p:nvSpPr>
        <p:spPr>
          <a:xfrm>
            <a:off x="609601" y="1182079"/>
            <a:ext cx="4712305" cy="4807487"/>
          </a:xfrm>
        </p:spPr>
        <p:txBody>
          <a:bodyPr/>
          <a:lstStyle>
            <a:lvl1pPr marL="342900" indent="-342900">
              <a:buFont typeface="Wingdings" charset="2"/>
              <a:buChar char="§"/>
              <a:defRPr sz="1800">
                <a:solidFill>
                  <a:schemeClr val="tx1"/>
                </a:solidFill>
              </a:defRPr>
            </a:lvl1pPr>
            <a:lvl2pPr>
              <a:defRPr sz="1800">
                <a:solidFill>
                  <a:schemeClr val="tx1"/>
                </a:solidFill>
              </a:defRPr>
            </a:lvl2pPr>
            <a:lvl3pPr marL="1143000" indent="-228600">
              <a:buSzPct val="75000"/>
              <a:buFont typeface="Wingdings" charset="2"/>
              <a:buChar char="§"/>
              <a:defRPr sz="1400">
                <a:solidFill>
                  <a:schemeClr val="tx1"/>
                </a:solidFill>
              </a:defRPr>
            </a:lvl3pPr>
            <a:lvl4pPr>
              <a:buSzPct val="75000"/>
              <a:defRPr sz="1400">
                <a:solidFill>
                  <a:schemeClr val="tx1"/>
                </a:solidFill>
              </a:defRPr>
            </a:lvl4pPr>
            <a:lvl5pPr marL="2114550" indent="-285750">
              <a:buSzPct val="50000"/>
              <a:buFont typeface="Wingdings" charset="2"/>
              <a:buChar char="§"/>
              <a:defRPr sz="1400">
                <a:solidFill>
                  <a:schemeClr val="tx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15" name="Title 1"/>
          <p:cNvSpPr>
            <a:spLocks noGrp="1"/>
          </p:cNvSpPr>
          <p:nvPr>
            <p:ph type="title"/>
          </p:nvPr>
        </p:nvSpPr>
        <p:spPr>
          <a:xfrm>
            <a:off x="609600" y="156860"/>
            <a:ext cx="10972800" cy="868909"/>
          </a:xfrm>
        </p:spPr>
        <p:txBody>
          <a:bodyPr anchor="t">
            <a:noAutofit/>
          </a:bodyPr>
          <a:lstStyle>
            <a:lvl1pPr algn="l">
              <a:defRPr sz="3600">
                <a:solidFill>
                  <a:srgbClr val="005551"/>
                </a:solidFill>
              </a:defRPr>
            </a:lvl1pPr>
          </a:lstStyle>
          <a:p>
            <a:r>
              <a:rPr lang="lv-LV" dirty="0"/>
              <a:t>Click to edit Master title style</a:t>
            </a:r>
            <a:endParaRPr lang="en-US" dirty="0"/>
          </a:p>
        </p:txBody>
      </p:sp>
      <p:sp>
        <p:nvSpPr>
          <p:cNvPr id="11"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13"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endParaRPr lang="en-US" dirty="0"/>
          </a:p>
        </p:txBody>
      </p:sp>
    </p:spTree>
    <p:extLst>
      <p:ext uri="{BB962C8B-B14F-4D97-AF65-F5344CB8AC3E}">
        <p14:creationId xmlns:p14="http://schemas.microsoft.com/office/powerpoint/2010/main" val="410211753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eigas 2">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26327" y="1271077"/>
            <a:ext cx="10363200" cy="1470025"/>
          </a:xfrm>
        </p:spPr>
        <p:txBody>
          <a:bodyPr>
            <a:normAutofit/>
          </a:bodyPr>
          <a:lstStyle>
            <a:lvl1pPr algn="ctr">
              <a:defRPr sz="3600" b="1" i="0">
                <a:solidFill>
                  <a:schemeClr val="accent1"/>
                </a:solidFill>
                <a:latin typeface="Arial"/>
                <a:cs typeface="Arial"/>
              </a:defRPr>
            </a:lvl1pPr>
          </a:lstStyle>
          <a:p>
            <a:r>
              <a:rPr lang="lv-LV" dirty="0"/>
              <a:t>Click to edit</a:t>
            </a:r>
            <a:br>
              <a:rPr lang="lv-LV" dirty="0"/>
            </a:br>
            <a:r>
              <a:rPr lang="lv-LV" dirty="0"/>
              <a:t>master text syle</a:t>
            </a:r>
            <a:endParaRPr lang="en-US" dirty="0"/>
          </a:p>
        </p:txBody>
      </p:sp>
      <p:sp>
        <p:nvSpPr>
          <p:cNvPr id="7" name="Subtitle 2"/>
          <p:cNvSpPr>
            <a:spLocks noGrp="1"/>
          </p:cNvSpPr>
          <p:nvPr>
            <p:ph type="subTitle" idx="1"/>
          </p:nvPr>
        </p:nvSpPr>
        <p:spPr>
          <a:xfrm>
            <a:off x="1840727" y="2883357"/>
            <a:ext cx="8534400" cy="1345396"/>
          </a:xfrm>
        </p:spPr>
        <p:txBody>
          <a:bodyPr anchor="ctr">
            <a:normAutofit/>
          </a:bodyPr>
          <a:lstStyle>
            <a:lvl1pPr marL="0" indent="0" algn="ctr">
              <a:buNone/>
              <a:defRPr sz="1400">
                <a:solidFill>
                  <a:srgbClr val="00555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dirty="0"/>
              <a:t>Click to edit Master subtitle style</a:t>
            </a:r>
            <a:endParaRPr lang="en-US" dirty="0"/>
          </a:p>
        </p:txBody>
      </p:sp>
      <p:sp>
        <p:nvSpPr>
          <p:cNvPr id="12" name="Rectangle 11"/>
          <p:cNvSpPr/>
          <p:nvPr userDrawn="1"/>
        </p:nvSpPr>
        <p:spPr>
          <a:xfrm>
            <a:off x="3241526" y="2741102"/>
            <a:ext cx="5773460" cy="7092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8"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endParaRPr lang="en-US" dirty="0"/>
          </a:p>
        </p:txBody>
      </p:sp>
    </p:spTree>
    <p:extLst>
      <p:ext uri="{BB962C8B-B14F-4D97-AF65-F5344CB8AC3E}">
        <p14:creationId xmlns:p14="http://schemas.microsoft.com/office/powerpoint/2010/main" val="875636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Nodalu_slaids_1">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7" name="Title 1"/>
          <p:cNvSpPr>
            <a:spLocks noGrp="1"/>
          </p:cNvSpPr>
          <p:nvPr>
            <p:ph type="ctrTitle" hasCustomPrompt="1"/>
          </p:nvPr>
        </p:nvSpPr>
        <p:spPr>
          <a:xfrm>
            <a:off x="977900" y="2547427"/>
            <a:ext cx="10236200" cy="1470025"/>
          </a:xfrm>
        </p:spPr>
        <p:txBody>
          <a:bodyPr>
            <a:noAutofit/>
          </a:bodyPr>
          <a:lstStyle>
            <a:lvl1pPr algn="ctr">
              <a:defRPr sz="5500" b="1" i="0">
                <a:solidFill>
                  <a:srgbClr val="005551"/>
                </a:solidFill>
                <a:latin typeface="Arial"/>
                <a:cs typeface="Arial"/>
              </a:defRPr>
            </a:lvl1pPr>
          </a:lstStyle>
          <a:p>
            <a:r>
              <a:rPr lang="lv-LV" dirty="0"/>
              <a:t>Paldies.</a:t>
            </a:r>
            <a:endParaRPr lang="en-US" dirty="0"/>
          </a:p>
        </p:txBody>
      </p:sp>
    </p:spTree>
    <p:extLst>
      <p:ext uri="{BB962C8B-B14F-4D97-AF65-F5344CB8AC3E}">
        <p14:creationId xmlns:p14="http://schemas.microsoft.com/office/powerpoint/2010/main" val="2565455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Nodalu_slaids_1">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7" name="Title 1"/>
          <p:cNvSpPr>
            <a:spLocks noGrp="1"/>
          </p:cNvSpPr>
          <p:nvPr>
            <p:ph type="ctrTitle" hasCustomPrompt="1"/>
          </p:nvPr>
        </p:nvSpPr>
        <p:spPr>
          <a:xfrm>
            <a:off x="977900" y="2547427"/>
            <a:ext cx="10236200" cy="1470025"/>
          </a:xfrm>
        </p:spPr>
        <p:txBody>
          <a:bodyPr>
            <a:noAutofit/>
          </a:bodyPr>
          <a:lstStyle>
            <a:lvl1pPr algn="ctr">
              <a:defRPr sz="5500" b="1" i="0">
                <a:solidFill>
                  <a:srgbClr val="005551"/>
                </a:solidFill>
                <a:latin typeface="Arial"/>
                <a:cs typeface="Arial"/>
              </a:defRPr>
            </a:lvl1pPr>
          </a:lstStyle>
          <a:p>
            <a:r>
              <a:rPr lang="lv-LV" dirty="0"/>
              <a:t>Paldies.</a:t>
            </a:r>
            <a:endParaRPr lang="en-US" dirty="0"/>
          </a:p>
        </p:txBody>
      </p:sp>
    </p:spTree>
    <p:extLst>
      <p:ext uri="{BB962C8B-B14F-4D97-AF65-F5344CB8AC3E}">
        <p14:creationId xmlns:p14="http://schemas.microsoft.com/office/powerpoint/2010/main" val="4205072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ulslaids">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3" name="Text Placeholder 2"/>
          <p:cNvSpPr>
            <a:spLocks noGrp="1"/>
          </p:cNvSpPr>
          <p:nvPr>
            <p:ph type="body" sz="quarter" idx="11" hasCustomPrompt="1"/>
          </p:nvPr>
        </p:nvSpPr>
        <p:spPr>
          <a:xfrm>
            <a:off x="874185" y="3314700"/>
            <a:ext cx="10619316" cy="495300"/>
          </a:xfr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700">
                <a:solidFill>
                  <a:srgbClr val="005551"/>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lv-LV" sz="2700" dirty="0" err="1"/>
              <a:t>Text</a:t>
            </a:r>
            <a:r>
              <a:rPr lang="lv-LV" sz="2700" dirty="0"/>
              <a:t>, </a:t>
            </a:r>
            <a:r>
              <a:rPr lang="lv-LV" sz="2700" dirty="0" err="1"/>
              <a:t>text</a:t>
            </a:r>
            <a:r>
              <a:rPr lang="lv-LV" sz="2700" dirty="0"/>
              <a:t>, </a:t>
            </a:r>
            <a:r>
              <a:rPr lang="lv-LV" sz="2700" dirty="0" err="1"/>
              <a:t>text</a:t>
            </a:r>
            <a:endParaRPr lang="en-US" sz="2700" dirty="0"/>
          </a:p>
        </p:txBody>
      </p:sp>
      <p:sp>
        <p:nvSpPr>
          <p:cNvPr id="11" name="Text Placeholder 10"/>
          <p:cNvSpPr>
            <a:spLocks noGrp="1"/>
          </p:cNvSpPr>
          <p:nvPr>
            <p:ph type="body" sz="quarter" idx="14" hasCustomPrompt="1"/>
          </p:nvPr>
        </p:nvSpPr>
        <p:spPr>
          <a:xfrm>
            <a:off x="846667" y="4162426"/>
            <a:ext cx="10619316" cy="276225"/>
          </a:xfrm>
        </p:spPr>
        <p:txBody>
          <a:bodyPr>
            <a:noAutofit/>
          </a:bodyPr>
          <a:lstStyle>
            <a:lvl1pPr marL="0" indent="0" algn="l">
              <a:buNone/>
              <a:defRPr sz="1400" baseline="0">
                <a:solidFill>
                  <a:srgbClr val="005551"/>
                </a:solidFill>
              </a:defRPr>
            </a:lvl1pPr>
          </a:lstStyle>
          <a:p>
            <a:pPr lvl="0"/>
            <a:r>
              <a:rPr lang="lv-LV" dirty="0"/>
              <a:t>Vārds, uzvārds</a:t>
            </a:r>
          </a:p>
        </p:txBody>
      </p:sp>
      <p:sp>
        <p:nvSpPr>
          <p:cNvPr id="13" name="Text Placeholder 12"/>
          <p:cNvSpPr>
            <a:spLocks noGrp="1"/>
          </p:cNvSpPr>
          <p:nvPr>
            <p:ph type="body" sz="quarter" idx="15" hasCustomPrompt="1"/>
          </p:nvPr>
        </p:nvSpPr>
        <p:spPr>
          <a:xfrm>
            <a:off x="846667" y="4438650"/>
            <a:ext cx="10619316" cy="285750"/>
          </a:xfrm>
        </p:spPr>
        <p:txBody>
          <a:bodyPr>
            <a:noAutofit/>
          </a:bodyPr>
          <a:lstStyle>
            <a:lvl1pPr marL="0" indent="0" algn="l">
              <a:buNone/>
              <a:defRPr sz="1400">
                <a:solidFill>
                  <a:srgbClr val="005551"/>
                </a:solidFill>
              </a:defRPr>
            </a:lvl1pPr>
          </a:lstStyle>
          <a:p>
            <a:pPr lvl="0"/>
            <a:r>
              <a:rPr lang="lv-LV" sz="1400" dirty="0"/>
              <a:t>Amats</a:t>
            </a:r>
            <a:endParaRPr lang="lv-LV" dirty="0"/>
          </a:p>
        </p:txBody>
      </p:sp>
      <p:sp>
        <p:nvSpPr>
          <p:cNvPr id="15" name="Text Placeholder 14"/>
          <p:cNvSpPr>
            <a:spLocks noGrp="1"/>
          </p:cNvSpPr>
          <p:nvPr>
            <p:ph type="body" sz="quarter" idx="16" hasCustomPrompt="1"/>
          </p:nvPr>
        </p:nvSpPr>
        <p:spPr>
          <a:xfrm>
            <a:off x="874185" y="1362075"/>
            <a:ext cx="10619316" cy="1809750"/>
          </a:xfrm>
        </p:spPr>
        <p:txBody>
          <a:bodyPr>
            <a:normAutofit/>
          </a:bodyPr>
          <a:lstStyle>
            <a:lvl1pPr marL="0" indent="0" algn="l">
              <a:buNone/>
              <a:defRPr sz="5500" b="1" baseline="0">
                <a:solidFill>
                  <a:srgbClr val="005551"/>
                </a:solidFill>
              </a:defRPr>
            </a:lvl1pPr>
          </a:lstStyle>
          <a:p>
            <a:pPr lvl="0"/>
            <a:r>
              <a:rPr lang="lv-LV" dirty="0"/>
              <a:t>Jaunas prezentācijas nosaukums</a:t>
            </a:r>
          </a:p>
        </p:txBody>
      </p:sp>
      <p:sp>
        <p:nvSpPr>
          <p:cNvPr id="9" name="Text Placeholder 10"/>
          <p:cNvSpPr>
            <a:spLocks noGrp="1"/>
          </p:cNvSpPr>
          <p:nvPr>
            <p:ph type="body" sz="quarter" idx="17" hasCustomPrompt="1"/>
          </p:nvPr>
        </p:nvSpPr>
        <p:spPr>
          <a:xfrm>
            <a:off x="846667" y="5057776"/>
            <a:ext cx="10619316" cy="276225"/>
          </a:xfrm>
        </p:spPr>
        <p:txBody>
          <a:bodyPr>
            <a:noAutofit/>
          </a:bodyPr>
          <a:lstStyle>
            <a:lvl1pPr marL="0" indent="0" algn="l">
              <a:buNone/>
              <a:defRPr sz="1400" baseline="0">
                <a:solidFill>
                  <a:srgbClr val="005551"/>
                </a:solidFill>
              </a:defRPr>
            </a:lvl1pPr>
          </a:lstStyle>
          <a:p>
            <a:pPr lvl="0"/>
            <a:r>
              <a:rPr lang="lv-LV" dirty="0"/>
              <a:t>Datums</a:t>
            </a:r>
          </a:p>
        </p:txBody>
      </p:sp>
      <p:pic>
        <p:nvPicPr>
          <p:cNvPr id="5" name="Picture 4">
            <a:extLst>
              <a:ext uri="{FF2B5EF4-FFF2-40B4-BE49-F238E27FC236}">
                <a16:creationId xmlns:a16="http://schemas.microsoft.com/office/drawing/2014/main" id="{B0DC5E71-4C78-931E-A789-76DA3EA379EF}"/>
              </a:ext>
            </a:extLst>
          </p:cNvPr>
          <p:cNvPicPr>
            <a:picLocks noChangeAspect="1"/>
          </p:cNvPicPr>
          <p:nvPr userDrawn="1"/>
        </p:nvPicPr>
        <p:blipFill>
          <a:blip r:embed="rId3"/>
          <a:stretch>
            <a:fillRect/>
          </a:stretch>
        </p:blipFill>
        <p:spPr>
          <a:xfrm>
            <a:off x="9378341" y="5057776"/>
            <a:ext cx="1726083" cy="1800224"/>
          </a:xfrm>
          <a:prstGeom prst="rect">
            <a:avLst/>
          </a:prstGeom>
        </p:spPr>
      </p:pic>
    </p:spTree>
    <p:extLst>
      <p:ext uri="{BB962C8B-B14F-4D97-AF65-F5344CB8AC3E}">
        <p14:creationId xmlns:p14="http://schemas.microsoft.com/office/powerpoint/2010/main" val="184475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saukums">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40727" y="2883357"/>
            <a:ext cx="8534400" cy="1197576"/>
          </a:xfrm>
        </p:spPr>
        <p:txBody>
          <a:bodyPr anchor="ctr">
            <a:normAutofit/>
          </a:bodyPr>
          <a:lstStyle>
            <a:lvl1pPr marL="0" indent="0" algn="ctr">
              <a:buNone/>
              <a:defRPr sz="20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dirty="0"/>
              <a:t>Click to edit Master subtitle style</a:t>
            </a:r>
            <a:endParaRPr lang="en-US" dirty="0"/>
          </a:p>
        </p:txBody>
      </p:sp>
      <p:sp>
        <p:nvSpPr>
          <p:cNvPr id="15" name="Text Placeholder 14"/>
          <p:cNvSpPr>
            <a:spLocks noGrp="1"/>
          </p:cNvSpPr>
          <p:nvPr>
            <p:ph type="body" sz="quarter" idx="10"/>
          </p:nvPr>
        </p:nvSpPr>
        <p:spPr>
          <a:xfrm>
            <a:off x="1840727" y="4354824"/>
            <a:ext cx="8534400" cy="1341437"/>
          </a:xfrm>
        </p:spPr>
        <p:txBody>
          <a:bodyPr anchor="ctr">
            <a:normAutofit/>
          </a:bodyPr>
          <a:lstStyle>
            <a:lvl1pPr marL="0" indent="0" algn="ctr">
              <a:buNone/>
              <a:defRPr sz="1400">
                <a:solidFill>
                  <a:schemeClr val="accent4"/>
                </a:solidFill>
              </a:defRPr>
            </a:lvl1pPr>
            <a:lvl2pPr marL="457200" indent="0">
              <a:buNone/>
              <a:defRPr/>
            </a:lvl2pPr>
            <a:lvl3pPr marL="914400" indent="0">
              <a:buNone/>
              <a:defRPr/>
            </a:lvl3pPr>
            <a:lvl4pPr marL="1371600" indent="0">
              <a:buNone/>
              <a:defRPr/>
            </a:lvl4pPr>
            <a:lvl5pPr marL="1828800" indent="0">
              <a:buNone/>
              <a:defRPr/>
            </a:lvl5pPr>
          </a:lstStyle>
          <a:p>
            <a:pPr lvl="0"/>
            <a:r>
              <a:rPr lang="lv-LV" dirty="0"/>
              <a:t>Click to edit Master text styles</a:t>
            </a:r>
          </a:p>
        </p:txBody>
      </p:sp>
      <p:sp>
        <p:nvSpPr>
          <p:cNvPr id="17" name="Rectangle 16"/>
          <p:cNvSpPr/>
          <p:nvPr userDrawn="1"/>
        </p:nvSpPr>
        <p:spPr>
          <a:xfrm>
            <a:off x="3221198" y="2741101"/>
            <a:ext cx="5773460" cy="36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cxnSp>
        <p:nvCxnSpPr>
          <p:cNvPr id="18" name="Straight Connector 17"/>
          <p:cNvCxnSpPr/>
          <p:nvPr userDrawn="1"/>
        </p:nvCxnSpPr>
        <p:spPr>
          <a:xfrm>
            <a:off x="3747523" y="4238143"/>
            <a:ext cx="4720808" cy="0"/>
          </a:xfrm>
          <a:prstGeom prst="line">
            <a:avLst/>
          </a:prstGeom>
          <a:ln w="3175" cmpd="sng">
            <a:solidFill>
              <a:schemeClr val="accent1"/>
            </a:solidFill>
          </a:ln>
        </p:spPr>
        <p:style>
          <a:lnRef idx="1">
            <a:schemeClr val="dk1"/>
          </a:lnRef>
          <a:fillRef idx="0">
            <a:schemeClr val="dk1"/>
          </a:fillRef>
          <a:effectRef idx="0">
            <a:schemeClr val="dk1"/>
          </a:effectRef>
          <a:fontRef idx="minor">
            <a:schemeClr val="tx1"/>
          </a:fontRef>
        </p:style>
      </p:cxnSp>
      <p:sp>
        <p:nvSpPr>
          <p:cNvPr id="8"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10" name="Title 9"/>
          <p:cNvSpPr>
            <a:spLocks noGrp="1"/>
          </p:cNvSpPr>
          <p:nvPr>
            <p:ph type="title"/>
          </p:nvPr>
        </p:nvSpPr>
        <p:spPr>
          <a:xfrm>
            <a:off x="598315" y="1420280"/>
            <a:ext cx="10972800" cy="1143000"/>
          </a:xfrm>
        </p:spPr>
        <p:txBody>
          <a:bodyPr/>
          <a:lstStyle>
            <a:lvl1pPr algn="ctr">
              <a:defRPr/>
            </a:lvl1pPr>
          </a:lstStyle>
          <a:p>
            <a:r>
              <a:rPr lang="lv-LV" dirty="0"/>
              <a:t>Click to edit Master title style</a:t>
            </a:r>
            <a:endParaRPr lang="en-US" dirty="0"/>
          </a:p>
        </p:txBody>
      </p:sp>
    </p:spTree>
    <p:extLst>
      <p:ext uri="{BB962C8B-B14F-4D97-AF65-F5344CB8AC3E}">
        <p14:creationId xmlns:p14="http://schemas.microsoft.com/office/powerpoint/2010/main" val="3314672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609600" y="1453932"/>
            <a:ext cx="10972800" cy="2789129"/>
          </a:xfrm>
        </p:spPr>
        <p:txBody>
          <a:bodyPr/>
          <a:lstStyle>
            <a:lvl1pPr marL="342900" indent="-342900">
              <a:buFont typeface="Wingdings" charset="2"/>
              <a:buChar char="§"/>
              <a:defRPr sz="2000">
                <a:solidFill>
                  <a:schemeClr val="accent1"/>
                </a:solidFill>
              </a:defRPr>
            </a:lvl1pPr>
            <a:lvl2pPr>
              <a:defRPr sz="1800">
                <a:solidFill>
                  <a:schemeClr val="accent1"/>
                </a:solidFill>
              </a:defRPr>
            </a:lvl2pPr>
            <a:lvl3pPr marL="1143000" indent="-228600">
              <a:buSzPct val="75000"/>
              <a:buFont typeface="Wingdings" charset="2"/>
              <a:buChar char="§"/>
              <a:defRPr sz="1400">
                <a:solidFill>
                  <a:schemeClr val="accent1"/>
                </a:solidFill>
              </a:defRPr>
            </a:lvl3pPr>
            <a:lvl4pPr>
              <a:buSzPct val="75000"/>
              <a:defRPr sz="1400">
                <a:solidFill>
                  <a:schemeClr val="accent1"/>
                </a:solidFill>
              </a:defRPr>
            </a:lvl4pPr>
            <a:lvl5pPr marL="2114550" indent="-285750">
              <a:buSzPct val="50000"/>
              <a:buFont typeface="Wingdings" charset="2"/>
              <a:buChar char="§"/>
              <a:defRPr sz="1400">
                <a:solidFill>
                  <a:schemeClr val="accent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9" name="TextBox 8"/>
          <p:cNvSpPr txBox="1"/>
          <p:nvPr/>
        </p:nvSpPr>
        <p:spPr>
          <a:xfrm>
            <a:off x="13289747" y="1611586"/>
            <a:ext cx="184731" cy="369332"/>
          </a:xfrm>
          <a:prstGeom prst="rect">
            <a:avLst/>
          </a:prstGeom>
          <a:noFill/>
        </p:spPr>
        <p:txBody>
          <a:bodyPr wrap="none" rtlCol="0">
            <a:spAutoFit/>
          </a:bodyPr>
          <a:lstStyle/>
          <a:p>
            <a:endParaRPr lang="en-US" sz="1800" dirty="0"/>
          </a:p>
        </p:txBody>
      </p:sp>
      <p:sp>
        <p:nvSpPr>
          <p:cNvPr id="12" name="TextBox 11"/>
          <p:cNvSpPr txBox="1"/>
          <p:nvPr/>
        </p:nvSpPr>
        <p:spPr>
          <a:xfrm>
            <a:off x="13289747" y="1611586"/>
            <a:ext cx="184731" cy="369332"/>
          </a:xfrm>
          <a:prstGeom prst="rect">
            <a:avLst/>
          </a:prstGeom>
          <a:noFill/>
        </p:spPr>
        <p:txBody>
          <a:bodyPr wrap="none" rtlCol="0">
            <a:spAutoFit/>
          </a:bodyPr>
          <a:lstStyle/>
          <a:p>
            <a:endParaRPr lang="en-US" sz="1800" dirty="0"/>
          </a:p>
        </p:txBody>
      </p:sp>
      <p:sp>
        <p:nvSpPr>
          <p:cNvPr id="13" name="TextBox 12"/>
          <p:cNvSpPr txBox="1"/>
          <p:nvPr userDrawn="1"/>
        </p:nvSpPr>
        <p:spPr>
          <a:xfrm>
            <a:off x="13289747" y="1611586"/>
            <a:ext cx="184731" cy="369332"/>
          </a:xfrm>
          <a:prstGeom prst="rect">
            <a:avLst/>
          </a:prstGeom>
          <a:noFill/>
        </p:spPr>
        <p:txBody>
          <a:bodyPr wrap="none" rtlCol="0">
            <a:spAutoFit/>
          </a:bodyPr>
          <a:lstStyle/>
          <a:p>
            <a:endParaRPr lang="en-US" sz="1800" dirty="0"/>
          </a:p>
        </p:txBody>
      </p:sp>
      <p:sp>
        <p:nvSpPr>
          <p:cNvPr id="2" name="Title 1"/>
          <p:cNvSpPr>
            <a:spLocks noGrp="1"/>
          </p:cNvSpPr>
          <p:nvPr>
            <p:ph type="title"/>
          </p:nvPr>
        </p:nvSpPr>
        <p:spPr>
          <a:xfrm>
            <a:off x="609600" y="363965"/>
            <a:ext cx="10972800" cy="770685"/>
          </a:xfrm>
        </p:spPr>
        <p:txBody>
          <a:bodyPr anchor="t">
            <a:noAutofit/>
          </a:bodyPr>
          <a:lstStyle>
            <a:lvl1pPr algn="l">
              <a:defRPr sz="4400" b="1" i="0">
                <a:solidFill>
                  <a:schemeClr val="accent1"/>
                </a:solidFill>
                <a:latin typeface="Arial"/>
                <a:cs typeface="Arial"/>
              </a:defRPr>
            </a:lvl1pPr>
          </a:lstStyle>
          <a:p>
            <a:r>
              <a:rPr lang="lv-LV" dirty="0"/>
              <a:t>Click to edit Master title style</a:t>
            </a:r>
            <a:endParaRPr lang="en-US" dirty="0"/>
          </a:p>
        </p:txBody>
      </p:sp>
      <p:sp>
        <p:nvSpPr>
          <p:cNvPr id="10"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11"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
        <p:nvSpPr>
          <p:cNvPr id="14" name="Slide Number Placeholder 6"/>
          <p:cNvSpPr txBox="1">
            <a:spLocks/>
          </p:cNvSpPr>
          <p:nvPr userDrawn="1"/>
        </p:nvSpPr>
        <p:spPr>
          <a:xfrm>
            <a:off x="10938933" y="6272743"/>
            <a:ext cx="643467" cy="365125"/>
          </a:xfrm>
          <a:prstGeom prst="rect">
            <a:avLst/>
          </a:prstGeom>
        </p:spPr>
        <p:txBody>
          <a:bodyPr/>
          <a:lstStyle>
            <a:defPPr>
              <a:defRPr lang="en-US"/>
            </a:defPPr>
            <a:lvl1pPr marL="0" algn="l" defTabSz="457200" rtl="0" eaLnBrk="1" latinLnBrk="0" hangingPunct="1">
              <a:defRPr sz="1200" kern="1200">
                <a:solidFill>
                  <a:srgbClr val="102050"/>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EF746A6-E283-484D-A747-262174EE73C9}" type="slidenum">
              <a:rPr lang="en-US" sz="1200" smtClean="0">
                <a:solidFill>
                  <a:srgbClr val="A6A6A6"/>
                </a:solidFill>
              </a:rPr>
              <a:pPr/>
              <a:t>‹#›</a:t>
            </a:fld>
            <a:endParaRPr lang="en-US" sz="1200" dirty="0">
              <a:solidFill>
                <a:srgbClr val="A6A6A6"/>
              </a:solidFill>
            </a:endParaRPr>
          </a:p>
        </p:txBody>
      </p:sp>
    </p:spTree>
    <p:extLst>
      <p:ext uri="{BB962C8B-B14F-4D97-AF65-F5344CB8AC3E}">
        <p14:creationId xmlns:p14="http://schemas.microsoft.com/office/powerpoint/2010/main" val="194601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dalu_slaids_1">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7" name="Title 1"/>
          <p:cNvSpPr>
            <a:spLocks noGrp="1"/>
          </p:cNvSpPr>
          <p:nvPr>
            <p:ph type="ctrTitle" hasCustomPrompt="1"/>
          </p:nvPr>
        </p:nvSpPr>
        <p:spPr>
          <a:xfrm>
            <a:off x="914400" y="2547427"/>
            <a:ext cx="10236200" cy="1470025"/>
          </a:xfrm>
        </p:spPr>
        <p:txBody>
          <a:bodyPr>
            <a:noAutofit/>
          </a:bodyPr>
          <a:lstStyle>
            <a:lvl1pPr algn="l">
              <a:defRPr sz="5500" b="1" i="0">
                <a:solidFill>
                  <a:srgbClr val="005551"/>
                </a:solidFill>
                <a:latin typeface="Arial"/>
                <a:cs typeface="Arial"/>
              </a:defRPr>
            </a:lvl1pPr>
          </a:lstStyle>
          <a:p>
            <a:r>
              <a:rPr lang="lv-LV" dirty="0"/>
              <a:t>Nodaļas </a:t>
            </a:r>
            <a:br>
              <a:rPr lang="lv-LV" dirty="0"/>
            </a:br>
            <a:r>
              <a:rPr lang="lv-LV" dirty="0"/>
              <a:t>nosaukums</a:t>
            </a:r>
            <a:endParaRPr lang="en-US" dirty="0"/>
          </a:p>
        </p:txBody>
      </p:sp>
    </p:spTree>
    <p:extLst>
      <p:ext uri="{BB962C8B-B14F-4D97-AF65-F5344CB8AC3E}">
        <p14:creationId xmlns:p14="http://schemas.microsoft.com/office/powerpoint/2010/main" val="1849667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361949"/>
            <a:ext cx="10972800" cy="772587"/>
          </a:xfrm>
        </p:spPr>
        <p:txBody>
          <a:bodyPr/>
          <a:lstStyle/>
          <a:p>
            <a:r>
              <a:rPr lang="lv-LV" dirty="0"/>
              <a:t>Click to edit Master title style</a:t>
            </a:r>
            <a:endParaRPr lang="en-US" dirty="0"/>
          </a:p>
        </p:txBody>
      </p:sp>
      <p:sp>
        <p:nvSpPr>
          <p:cNvPr id="3" name="Slide Number Placeholder 2"/>
          <p:cNvSpPr>
            <a:spLocks noGrp="1"/>
          </p:cNvSpPr>
          <p:nvPr>
            <p:ph type="sldNum" sz="quarter" idx="10"/>
          </p:nvPr>
        </p:nvSpPr>
        <p:spPr/>
        <p:txBody>
          <a:bodyPr/>
          <a:lstStyle/>
          <a:p>
            <a:r>
              <a:rPr lang="en-US" dirty="0"/>
              <a:t>Riga Technical university</a:t>
            </a:r>
          </a:p>
        </p:txBody>
      </p:sp>
      <p:sp>
        <p:nvSpPr>
          <p:cNvPr id="4" name="Date Placeholder 3"/>
          <p:cNvSpPr>
            <a:spLocks noGrp="1"/>
          </p:cNvSpPr>
          <p:nvPr>
            <p:ph type="dt" sz="half" idx="11"/>
          </p:nvPr>
        </p:nvSpPr>
        <p:spPr/>
        <p:txBody>
          <a:bodyPr/>
          <a:lstStyle/>
          <a:p>
            <a:endParaRPr lang="en-US" dirty="0"/>
          </a:p>
        </p:txBody>
      </p:sp>
      <p:sp>
        <p:nvSpPr>
          <p:cNvPr id="5" name="Content Placeholder 2"/>
          <p:cNvSpPr>
            <a:spLocks noGrp="1"/>
          </p:cNvSpPr>
          <p:nvPr>
            <p:ph idx="1"/>
          </p:nvPr>
        </p:nvSpPr>
        <p:spPr>
          <a:xfrm>
            <a:off x="609600" y="1453932"/>
            <a:ext cx="10972800" cy="2789129"/>
          </a:xfrm>
        </p:spPr>
        <p:txBody>
          <a:bodyPr/>
          <a:lstStyle>
            <a:lvl1pPr marL="342900" indent="-342900">
              <a:buFont typeface="Wingdings" charset="2"/>
              <a:buChar char="§"/>
              <a:defRPr sz="2000">
                <a:solidFill>
                  <a:schemeClr val="accent1"/>
                </a:solidFill>
              </a:defRPr>
            </a:lvl1pPr>
            <a:lvl2pPr>
              <a:defRPr sz="1800">
                <a:solidFill>
                  <a:schemeClr val="accent1"/>
                </a:solidFill>
              </a:defRPr>
            </a:lvl2pPr>
            <a:lvl3pPr marL="1143000" indent="-228600">
              <a:buSzPct val="75000"/>
              <a:buFont typeface="Wingdings" charset="2"/>
              <a:buChar char="§"/>
              <a:defRPr sz="1400">
                <a:solidFill>
                  <a:schemeClr val="accent1"/>
                </a:solidFill>
              </a:defRPr>
            </a:lvl3pPr>
            <a:lvl4pPr>
              <a:buSzPct val="75000"/>
              <a:defRPr sz="1400">
                <a:solidFill>
                  <a:schemeClr val="accent1"/>
                </a:solidFill>
              </a:defRPr>
            </a:lvl4pPr>
            <a:lvl5pPr marL="2114550" indent="-285750">
              <a:buSzPct val="50000"/>
              <a:buFont typeface="Wingdings" charset="2"/>
              <a:buChar char="§"/>
              <a:defRPr sz="1400">
                <a:solidFill>
                  <a:schemeClr val="accent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Tree>
    <p:extLst>
      <p:ext uri="{BB962C8B-B14F-4D97-AF65-F5344CB8AC3E}">
        <p14:creationId xmlns:p14="http://schemas.microsoft.com/office/powerpoint/2010/main" val="370919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09600" y="361949"/>
            <a:ext cx="10972800" cy="772587"/>
          </a:xfrm>
        </p:spPr>
        <p:txBody>
          <a:bodyPr/>
          <a:lstStyle/>
          <a:p>
            <a:r>
              <a:rPr lang="lv-LV" dirty="0"/>
              <a:t>Click to edit Master title style</a:t>
            </a:r>
            <a:endParaRPr lang="en-US" dirty="0"/>
          </a:p>
        </p:txBody>
      </p:sp>
      <p:sp>
        <p:nvSpPr>
          <p:cNvPr id="3" name="Slide Number Placeholder 2"/>
          <p:cNvSpPr>
            <a:spLocks noGrp="1"/>
          </p:cNvSpPr>
          <p:nvPr>
            <p:ph type="sldNum" sz="quarter" idx="10"/>
          </p:nvPr>
        </p:nvSpPr>
        <p:spPr/>
        <p:txBody>
          <a:bodyPr/>
          <a:lstStyle/>
          <a:p>
            <a:r>
              <a:rPr lang="en-US" dirty="0"/>
              <a:t>Riga Technical university</a:t>
            </a:r>
          </a:p>
        </p:txBody>
      </p:sp>
      <p:sp>
        <p:nvSpPr>
          <p:cNvPr id="4" name="Date Placeholder 3"/>
          <p:cNvSpPr>
            <a:spLocks noGrp="1"/>
          </p:cNvSpPr>
          <p:nvPr>
            <p:ph type="dt" sz="half" idx="11"/>
          </p:nvPr>
        </p:nvSpPr>
        <p:spPr/>
        <p:txBody>
          <a:bodyPr/>
          <a:lstStyle/>
          <a:p>
            <a:endParaRPr lang="en-US" dirty="0"/>
          </a:p>
        </p:txBody>
      </p:sp>
      <p:sp>
        <p:nvSpPr>
          <p:cNvPr id="5" name="Content Placeholder 2"/>
          <p:cNvSpPr>
            <a:spLocks noGrp="1"/>
          </p:cNvSpPr>
          <p:nvPr>
            <p:ph idx="1"/>
          </p:nvPr>
        </p:nvSpPr>
        <p:spPr>
          <a:xfrm>
            <a:off x="609600" y="1453932"/>
            <a:ext cx="10972800" cy="2789129"/>
          </a:xfrm>
        </p:spPr>
        <p:txBody>
          <a:bodyPr/>
          <a:lstStyle>
            <a:lvl1pPr marL="342900" indent="-342900">
              <a:buFont typeface="Wingdings" charset="2"/>
              <a:buChar char="§"/>
              <a:defRPr sz="2000">
                <a:solidFill>
                  <a:schemeClr val="accent1"/>
                </a:solidFill>
              </a:defRPr>
            </a:lvl1pPr>
            <a:lvl2pPr>
              <a:defRPr sz="1800">
                <a:solidFill>
                  <a:schemeClr val="accent1"/>
                </a:solidFill>
              </a:defRPr>
            </a:lvl2pPr>
            <a:lvl3pPr marL="1143000" indent="-228600">
              <a:buSzPct val="75000"/>
              <a:buFont typeface="Wingdings" charset="2"/>
              <a:buChar char="§"/>
              <a:defRPr sz="1400">
                <a:solidFill>
                  <a:schemeClr val="accent1"/>
                </a:solidFill>
              </a:defRPr>
            </a:lvl3pPr>
            <a:lvl4pPr>
              <a:buSzPct val="75000"/>
              <a:defRPr sz="1400">
                <a:solidFill>
                  <a:schemeClr val="accent1"/>
                </a:solidFill>
              </a:defRPr>
            </a:lvl4pPr>
            <a:lvl5pPr marL="2114550" indent="-285750">
              <a:buSzPct val="50000"/>
              <a:buFont typeface="Wingdings" charset="2"/>
              <a:buChar char="§"/>
              <a:defRPr sz="1400">
                <a:solidFill>
                  <a:schemeClr val="accent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Tree>
    <p:extLst>
      <p:ext uri="{BB962C8B-B14F-4D97-AF65-F5344CB8AC3E}">
        <p14:creationId xmlns:p14="http://schemas.microsoft.com/office/powerpoint/2010/main" val="145622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800"/>
            </a:lvl6pPr>
            <a:lvl7pPr>
              <a:defRPr sz="1800"/>
            </a:lvl7pPr>
            <a:lvl8pPr>
              <a:defRPr sz="1800"/>
            </a:lvl8pPr>
            <a:lvl9pPr>
              <a:defRPr sz="1800"/>
            </a:lvl9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800"/>
            </a:lvl6pPr>
            <a:lvl7pPr>
              <a:defRPr sz="1800"/>
            </a:lvl7pPr>
            <a:lvl8pPr>
              <a:defRPr sz="1800"/>
            </a:lvl8pPr>
            <a:lvl9pPr>
              <a:defRPr sz="1800"/>
            </a:lvl9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8"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9" name="Date Placeholder 3"/>
          <p:cNvSpPr>
            <a:spLocks noGrp="1"/>
          </p:cNvSpPr>
          <p:nvPr>
            <p:ph type="dt" sz="half" idx="10"/>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
        <p:nvSpPr>
          <p:cNvPr id="5" name="Text Placeholder 4"/>
          <p:cNvSpPr>
            <a:spLocks noGrp="1"/>
          </p:cNvSpPr>
          <p:nvPr>
            <p:ph type="body" sz="quarter" idx="11"/>
          </p:nvPr>
        </p:nvSpPr>
        <p:spPr>
          <a:xfrm>
            <a:off x="609600" y="419100"/>
            <a:ext cx="10972800" cy="990600"/>
          </a:xfrm>
        </p:spPr>
        <p:txBody>
          <a:bodyPr>
            <a:normAutofit/>
          </a:bodyPr>
          <a:lstStyle>
            <a:lvl1pPr marL="0" indent="0">
              <a:buNone/>
              <a:defRPr sz="4400" b="1">
                <a:solidFill>
                  <a:srgbClr val="005551"/>
                </a:solidFill>
              </a:defRPr>
            </a:lvl1pPr>
          </a:lstStyle>
          <a:p>
            <a:pPr lvl="0"/>
            <a:endParaRPr lang="lv-LV" dirty="0"/>
          </a:p>
        </p:txBody>
      </p:sp>
    </p:spTree>
    <p:extLst>
      <p:ext uri="{BB962C8B-B14F-4D97-AF65-F5344CB8AC3E}">
        <p14:creationId xmlns:p14="http://schemas.microsoft.com/office/powerpoint/2010/main" val="1413618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09600" y="2540000"/>
            <a:ext cx="5386917" cy="3586163"/>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600"/>
            </a:lvl6pPr>
            <a:lvl7pPr>
              <a:defRPr sz="1600"/>
            </a:lvl7pPr>
            <a:lvl8pPr>
              <a:defRPr sz="1600"/>
            </a:lvl8pPr>
            <a:lvl9pPr>
              <a:defRPr sz="1600"/>
            </a:lvl9pPr>
          </a:lstStyle>
          <a:p>
            <a:pPr lvl="0"/>
            <a:r>
              <a:rPr lang="lv-LV" dirty="0" err="1"/>
              <a:t>Click</a:t>
            </a:r>
            <a:r>
              <a:rPr lang="lv-LV" dirty="0"/>
              <a:t> to </a:t>
            </a:r>
            <a:r>
              <a:rPr lang="lv-LV" dirty="0" err="1"/>
              <a:t>edit</a:t>
            </a:r>
            <a:r>
              <a:rPr lang="lv-LV" dirty="0"/>
              <a:t> </a:t>
            </a:r>
            <a:r>
              <a:rPr lang="lv-LV" dirty="0" err="1"/>
              <a:t>Master</a:t>
            </a:r>
            <a:r>
              <a:rPr lang="lv-LV" dirty="0"/>
              <a:t> </a:t>
            </a:r>
            <a:r>
              <a:rPr lang="lv-LV" dirty="0" err="1"/>
              <a:t>text</a:t>
            </a:r>
            <a:r>
              <a:rPr lang="lv-LV" dirty="0"/>
              <a:t> </a:t>
            </a:r>
            <a:r>
              <a:rPr lang="lv-LV" dirty="0" err="1"/>
              <a:t>styles</a:t>
            </a:r>
            <a:endParaRPr lang="lv-LV" dirty="0"/>
          </a:p>
          <a:p>
            <a:pPr lvl="1"/>
            <a:r>
              <a:rPr lang="lv-LV" dirty="0" err="1"/>
              <a:t>Second</a:t>
            </a:r>
            <a:r>
              <a:rPr lang="lv-LV" dirty="0"/>
              <a:t> </a:t>
            </a:r>
            <a:r>
              <a:rPr lang="lv-LV" dirty="0" err="1"/>
              <a:t>level</a:t>
            </a:r>
            <a:endParaRPr lang="lv-LV" dirty="0"/>
          </a:p>
          <a:p>
            <a:pPr lvl="2"/>
            <a:r>
              <a:rPr lang="lv-LV" dirty="0" err="1"/>
              <a:t>Third</a:t>
            </a:r>
            <a:r>
              <a:rPr lang="lv-LV" dirty="0"/>
              <a:t> </a:t>
            </a:r>
            <a:r>
              <a:rPr lang="lv-LV" dirty="0" err="1"/>
              <a:t>level</a:t>
            </a:r>
            <a:endParaRPr lang="lv-LV" dirty="0"/>
          </a:p>
          <a:p>
            <a:pPr lvl="3"/>
            <a:r>
              <a:rPr lang="lv-LV" dirty="0" err="1"/>
              <a:t>Fourth</a:t>
            </a:r>
            <a:r>
              <a:rPr lang="lv-LV" dirty="0"/>
              <a:t> </a:t>
            </a:r>
            <a:r>
              <a:rPr lang="lv-LV" dirty="0" err="1"/>
              <a:t>level</a:t>
            </a:r>
            <a:endParaRPr lang="lv-LV" dirty="0"/>
          </a:p>
          <a:p>
            <a:pPr lvl="4"/>
            <a:r>
              <a:rPr lang="lv-LV" dirty="0" err="1"/>
              <a:t>Fifth</a:t>
            </a:r>
            <a:r>
              <a:rPr lang="lv-LV" dirty="0"/>
              <a:t> </a:t>
            </a:r>
            <a:r>
              <a:rPr lang="lv-LV" dirty="0" err="1"/>
              <a:t>level</a:t>
            </a:r>
            <a:endParaRPr lang="en-US" dirty="0"/>
          </a:p>
        </p:txBody>
      </p:sp>
      <p:sp>
        <p:nvSpPr>
          <p:cNvPr id="6" name="Content Placeholder 5"/>
          <p:cNvSpPr>
            <a:spLocks noGrp="1"/>
          </p:cNvSpPr>
          <p:nvPr>
            <p:ph sz="quarter" idx="4"/>
          </p:nvPr>
        </p:nvSpPr>
        <p:spPr>
          <a:xfrm>
            <a:off x="6193368" y="2539999"/>
            <a:ext cx="5389033" cy="3586164"/>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600"/>
            </a:lvl6pPr>
            <a:lvl7pPr>
              <a:defRPr sz="1600"/>
            </a:lvl7pPr>
            <a:lvl8pPr>
              <a:defRPr sz="1600"/>
            </a:lvl8pPr>
            <a:lvl9pPr>
              <a:defRPr sz="1600"/>
            </a:lvl9pPr>
          </a:lstStyle>
          <a:p>
            <a:pPr lvl="0"/>
            <a:r>
              <a:rPr lang="lv-LV" dirty="0" err="1"/>
              <a:t>Click</a:t>
            </a:r>
            <a:r>
              <a:rPr lang="lv-LV" dirty="0"/>
              <a:t> to </a:t>
            </a:r>
            <a:r>
              <a:rPr lang="lv-LV" dirty="0" err="1"/>
              <a:t>edit</a:t>
            </a:r>
            <a:r>
              <a:rPr lang="lv-LV" dirty="0"/>
              <a:t> </a:t>
            </a:r>
            <a:r>
              <a:rPr lang="lv-LV" dirty="0" err="1"/>
              <a:t>Master</a:t>
            </a:r>
            <a:r>
              <a:rPr lang="lv-LV" dirty="0"/>
              <a:t> </a:t>
            </a:r>
            <a:r>
              <a:rPr lang="lv-LV" dirty="0" err="1"/>
              <a:t>text</a:t>
            </a:r>
            <a:r>
              <a:rPr lang="lv-LV" dirty="0"/>
              <a:t> </a:t>
            </a:r>
            <a:r>
              <a:rPr lang="lv-LV" dirty="0" err="1"/>
              <a:t>styles</a:t>
            </a:r>
            <a:endParaRPr lang="lv-LV" dirty="0"/>
          </a:p>
          <a:p>
            <a:pPr lvl="1"/>
            <a:r>
              <a:rPr lang="lv-LV" dirty="0" err="1"/>
              <a:t>Second</a:t>
            </a:r>
            <a:r>
              <a:rPr lang="lv-LV" dirty="0"/>
              <a:t> </a:t>
            </a:r>
            <a:r>
              <a:rPr lang="lv-LV" dirty="0" err="1"/>
              <a:t>level</a:t>
            </a:r>
            <a:endParaRPr lang="lv-LV" dirty="0"/>
          </a:p>
          <a:p>
            <a:pPr lvl="2"/>
            <a:r>
              <a:rPr lang="lv-LV" dirty="0" err="1"/>
              <a:t>Third</a:t>
            </a:r>
            <a:r>
              <a:rPr lang="lv-LV" dirty="0"/>
              <a:t> </a:t>
            </a:r>
            <a:r>
              <a:rPr lang="lv-LV" dirty="0" err="1"/>
              <a:t>level</a:t>
            </a:r>
            <a:endParaRPr lang="lv-LV" dirty="0"/>
          </a:p>
          <a:p>
            <a:pPr lvl="3"/>
            <a:r>
              <a:rPr lang="lv-LV" dirty="0" err="1"/>
              <a:t>Fourth</a:t>
            </a:r>
            <a:r>
              <a:rPr lang="lv-LV" dirty="0"/>
              <a:t> </a:t>
            </a:r>
            <a:r>
              <a:rPr lang="lv-LV" dirty="0" err="1"/>
              <a:t>level</a:t>
            </a:r>
            <a:endParaRPr lang="lv-LV" dirty="0"/>
          </a:p>
          <a:p>
            <a:pPr lvl="4"/>
            <a:r>
              <a:rPr lang="lv-LV" dirty="0" err="1"/>
              <a:t>Fifth</a:t>
            </a:r>
            <a:r>
              <a:rPr lang="lv-LV" dirty="0"/>
              <a:t> </a:t>
            </a:r>
            <a:r>
              <a:rPr lang="lv-LV" dirty="0" err="1"/>
              <a:t>level</a:t>
            </a:r>
            <a:endParaRPr lang="en-US" dirty="0"/>
          </a:p>
        </p:txBody>
      </p:sp>
      <p:sp>
        <p:nvSpPr>
          <p:cNvPr id="14" name="Text Placeholder 3"/>
          <p:cNvSpPr>
            <a:spLocks noGrp="1"/>
          </p:cNvSpPr>
          <p:nvPr>
            <p:ph type="body" sz="half" idx="14" hasCustomPrompt="1"/>
          </p:nvPr>
        </p:nvSpPr>
        <p:spPr>
          <a:xfrm>
            <a:off x="620655" y="1146908"/>
            <a:ext cx="5375863" cy="1184275"/>
          </a:xfrm>
        </p:spPr>
        <p:txBody>
          <a:bodyPr>
            <a:noAutofit/>
          </a:bodyPr>
          <a:lstStyle>
            <a:lvl1pPr marL="0" indent="0">
              <a:buNone/>
              <a:defRPr sz="3600" b="1" i="0" baseline="0">
                <a:solidFill>
                  <a:schemeClr val="accent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text title style</a:t>
            </a:r>
          </a:p>
        </p:txBody>
      </p:sp>
      <p:sp>
        <p:nvSpPr>
          <p:cNvPr id="15" name="Text Placeholder 3"/>
          <p:cNvSpPr>
            <a:spLocks noGrp="1"/>
          </p:cNvSpPr>
          <p:nvPr>
            <p:ph type="body" sz="half" idx="15" hasCustomPrompt="1"/>
          </p:nvPr>
        </p:nvSpPr>
        <p:spPr>
          <a:xfrm>
            <a:off x="6193367" y="1146908"/>
            <a:ext cx="5375863" cy="1184275"/>
          </a:xfrm>
        </p:spPr>
        <p:txBody>
          <a:bodyPr>
            <a:noAutofit/>
          </a:bodyPr>
          <a:lstStyle>
            <a:lvl1pPr marL="0" indent="0">
              <a:buNone/>
              <a:defRPr sz="3600" b="1" i="0" baseline="0">
                <a:solidFill>
                  <a:schemeClr val="accent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text title style</a:t>
            </a:r>
          </a:p>
        </p:txBody>
      </p:sp>
      <p:sp>
        <p:nvSpPr>
          <p:cNvPr id="9" name="Title 1"/>
          <p:cNvSpPr>
            <a:spLocks noGrp="1"/>
          </p:cNvSpPr>
          <p:nvPr>
            <p:ph type="title"/>
          </p:nvPr>
        </p:nvSpPr>
        <p:spPr>
          <a:xfrm>
            <a:off x="609600" y="363965"/>
            <a:ext cx="10972800" cy="770685"/>
          </a:xfrm>
        </p:spPr>
        <p:txBody>
          <a:bodyPr anchor="t">
            <a:noAutofit/>
          </a:bodyPr>
          <a:lstStyle>
            <a:lvl1pPr algn="l">
              <a:defRPr sz="2600">
                <a:solidFill>
                  <a:schemeClr val="accent1"/>
                </a:solidFill>
              </a:defRPr>
            </a:lvl1pPr>
          </a:lstStyle>
          <a:p>
            <a:r>
              <a:rPr lang="lv-LV"/>
              <a:t>Click to edit Master title style</a:t>
            </a:r>
            <a:endParaRPr lang="en-US" dirty="0"/>
          </a:p>
        </p:txBody>
      </p:sp>
      <p:sp>
        <p:nvSpPr>
          <p:cNvPr id="2" name="TextBox 1"/>
          <p:cNvSpPr txBox="1"/>
          <p:nvPr userDrawn="1"/>
        </p:nvSpPr>
        <p:spPr>
          <a:xfrm>
            <a:off x="266095" y="6567714"/>
            <a:ext cx="184731" cy="369332"/>
          </a:xfrm>
          <a:prstGeom prst="rect">
            <a:avLst/>
          </a:prstGeom>
          <a:noFill/>
        </p:spPr>
        <p:txBody>
          <a:bodyPr wrap="none" rtlCol="0">
            <a:spAutoFit/>
          </a:bodyPr>
          <a:lstStyle/>
          <a:p>
            <a:endParaRPr lang="en-US" sz="1800" dirty="0"/>
          </a:p>
        </p:txBody>
      </p:sp>
      <p:sp>
        <p:nvSpPr>
          <p:cNvPr id="11" name="Slide Number Placeholder 6"/>
          <p:cNvSpPr>
            <a:spLocks noGrp="1"/>
          </p:cNvSpPr>
          <p:nvPr>
            <p:ph type="sldNum" sz="quarter" idx="16"/>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Riga Technical university</a:t>
            </a:r>
          </a:p>
        </p:txBody>
      </p:sp>
      <p:sp>
        <p:nvSpPr>
          <p:cNvPr id="12" name="Date Placeholder 3"/>
          <p:cNvSpPr>
            <a:spLocks noGrp="1"/>
          </p:cNvSpPr>
          <p:nvPr>
            <p:ph type="dt" sz="half" idx="17"/>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1165892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19613"/>
            <a:ext cx="10972800" cy="1143000"/>
          </a:xfrm>
          <a:prstGeom prst="rect">
            <a:avLst/>
          </a:prstGeom>
        </p:spPr>
        <p:txBody>
          <a:bodyPr vert="horz" lIns="91440" tIns="45720" rIns="91440" bIns="45720" rtlCol="0" anchor="ctr">
            <a:normAutofit/>
          </a:bodyPr>
          <a:lstStyle/>
          <a:p>
            <a:r>
              <a:rPr lang="lv-LV" dirty="0"/>
              <a:t>Click to edit Master title style</a:t>
            </a:r>
            <a:endParaRPr lang="en-US" dirty="0"/>
          </a:p>
        </p:txBody>
      </p:sp>
      <p:sp>
        <p:nvSpPr>
          <p:cNvPr id="3" name="Text Placeholder 2"/>
          <p:cNvSpPr>
            <a:spLocks noGrp="1"/>
          </p:cNvSpPr>
          <p:nvPr>
            <p:ph type="body" idx="1"/>
          </p:nvPr>
        </p:nvSpPr>
        <p:spPr>
          <a:xfrm>
            <a:off x="609600" y="1645176"/>
            <a:ext cx="10972800" cy="4525963"/>
          </a:xfrm>
          <a:prstGeom prst="rect">
            <a:avLst/>
          </a:prstGeom>
        </p:spPr>
        <p:txBody>
          <a:bodyPr vert="horz" lIns="91440" tIns="45720" rIns="91440" bIns="45720" rtlCol="0">
            <a:normAutofit/>
          </a:bodyPr>
          <a:lstStyle/>
          <a:p>
            <a:pPr lvl="4"/>
            <a:r>
              <a:rPr lang="lv-LV" dirty="0"/>
              <a:t>Click to edit Master text styles</a:t>
            </a:r>
          </a:p>
          <a:p>
            <a:pPr lvl="5"/>
            <a:r>
              <a:rPr lang="lv-LV" dirty="0"/>
              <a:t>Second level</a:t>
            </a:r>
          </a:p>
          <a:p>
            <a:pPr lvl="6"/>
            <a:r>
              <a:rPr lang="lv-LV" dirty="0"/>
              <a:t>Third level</a:t>
            </a:r>
          </a:p>
          <a:p>
            <a:pPr lvl="7"/>
            <a:r>
              <a:rPr lang="lv-LV" dirty="0"/>
              <a:t>Fourth level</a:t>
            </a:r>
          </a:p>
          <a:p>
            <a:pPr lvl="8"/>
            <a:r>
              <a:rPr lang="lv-LV" dirty="0"/>
              <a:t>Fifth level</a:t>
            </a:r>
            <a:endParaRPr lang="en-US" dirty="0"/>
          </a:p>
        </p:txBody>
      </p:sp>
      <p:sp>
        <p:nvSpPr>
          <p:cNvPr id="8"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chemeClr val="bg1">
                    <a:lumMod val="65000"/>
                  </a:schemeClr>
                </a:solidFill>
                <a:latin typeface="Arial"/>
                <a:cs typeface="Arial"/>
              </a:defRPr>
            </a:lvl1pPr>
          </a:lstStyle>
          <a:p>
            <a:r>
              <a:rPr lang="en-US" dirty="0"/>
              <a:t>Riga Technical university</a:t>
            </a:r>
          </a:p>
        </p:txBody>
      </p:sp>
      <p:sp>
        <p:nvSpPr>
          <p:cNvPr id="10" name="TextBox 9"/>
          <p:cNvSpPr txBox="1"/>
          <p:nvPr/>
        </p:nvSpPr>
        <p:spPr>
          <a:xfrm>
            <a:off x="-4553185" y="2794000"/>
            <a:ext cx="184731" cy="369332"/>
          </a:xfrm>
          <a:prstGeom prst="rect">
            <a:avLst/>
          </a:prstGeom>
          <a:noFill/>
        </p:spPr>
        <p:txBody>
          <a:bodyPr wrap="none" rtlCol="0">
            <a:spAutoFit/>
          </a:bodyPr>
          <a:lstStyle/>
          <a:p>
            <a:endParaRPr lang="en-US" sz="1800" dirty="0"/>
          </a:p>
        </p:txBody>
      </p:sp>
      <p:sp>
        <p:nvSpPr>
          <p:cNvPr id="12" name="TextBox 11"/>
          <p:cNvSpPr txBox="1"/>
          <p:nvPr/>
        </p:nvSpPr>
        <p:spPr>
          <a:xfrm>
            <a:off x="15164742" y="6886222"/>
            <a:ext cx="184731" cy="369332"/>
          </a:xfrm>
          <a:prstGeom prst="rect">
            <a:avLst/>
          </a:prstGeom>
          <a:noFill/>
        </p:spPr>
        <p:txBody>
          <a:bodyPr wrap="none" rtlCol="0">
            <a:spAutoFit/>
          </a:bodyPr>
          <a:lstStyle/>
          <a:p>
            <a:endParaRPr lang="en-US" sz="1800" dirty="0"/>
          </a:p>
        </p:txBody>
      </p:sp>
      <p:sp>
        <p:nvSpPr>
          <p:cNvPr id="11" name="Slide Number Placeholder 6"/>
          <p:cNvSpPr txBox="1">
            <a:spLocks/>
          </p:cNvSpPr>
          <p:nvPr userDrawn="1"/>
        </p:nvSpPr>
        <p:spPr>
          <a:xfrm>
            <a:off x="10938933" y="6272743"/>
            <a:ext cx="643467" cy="365125"/>
          </a:xfrm>
          <a:prstGeom prst="rect">
            <a:avLst/>
          </a:prstGeom>
        </p:spPr>
        <p:txBody>
          <a:bodyPr/>
          <a:lstStyle>
            <a:defPPr>
              <a:defRPr lang="en-US"/>
            </a:defPPr>
            <a:lvl1pPr marL="0" algn="l" defTabSz="457200" rtl="0" eaLnBrk="1" latinLnBrk="0" hangingPunct="1">
              <a:defRPr sz="1200" kern="1200">
                <a:solidFill>
                  <a:srgbClr val="102050"/>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EF746A6-E283-484D-A747-262174EE73C9}" type="slidenum">
              <a:rPr lang="en-US" sz="1200" smtClean="0">
                <a:solidFill>
                  <a:srgbClr val="A6A6A6"/>
                </a:solidFill>
              </a:rPr>
              <a:pPr/>
              <a:t>‹#›</a:t>
            </a:fld>
            <a:endParaRPr lang="en-US" sz="1200" dirty="0">
              <a:solidFill>
                <a:srgbClr val="A6A6A6"/>
              </a:solidFill>
            </a:endParaRPr>
          </a:p>
        </p:txBody>
      </p:sp>
      <p:sp>
        <p:nvSpPr>
          <p:cNvPr id="4"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4217965320"/>
      </p:ext>
    </p:extLst>
  </p:cSld>
  <p:clrMap bg1="lt1" tx1="dk1" bg2="lt2" tx2="dk2" accent1="accent1" accent2="accent2" accent3="accent3" accent4="accent4" accent5="accent5" accent6="accent6" hlink="hlink" folHlink="folHlink"/>
  <p:sldLayoutIdLst>
    <p:sldLayoutId id="2147483762" r:id="rId1"/>
    <p:sldLayoutId id="2147483844" r:id="rId2"/>
    <p:sldLayoutId id="2147483803" r:id="rId3"/>
    <p:sldLayoutId id="2147483804" r:id="rId4"/>
    <p:sldLayoutId id="2147483838" r:id="rId5"/>
    <p:sldLayoutId id="2147483840" r:id="rId6"/>
    <p:sldLayoutId id="2147483842" r:id="rId7"/>
    <p:sldLayoutId id="2147483806" r:id="rId8"/>
    <p:sldLayoutId id="2147483807" r:id="rId9"/>
    <p:sldLayoutId id="2147483839" r:id="rId10"/>
    <p:sldLayoutId id="2147483810" r:id="rId11"/>
    <p:sldLayoutId id="2147483817" r:id="rId12"/>
    <p:sldLayoutId id="2147483818" r:id="rId13"/>
    <p:sldLayoutId id="2147483820" r:id="rId14"/>
    <p:sldLayoutId id="2147483821" r:id="rId15"/>
    <p:sldLayoutId id="2147483843" r:id="rId16"/>
    <p:sldLayoutId id="2147483845" r:id="rId17"/>
  </p:sldLayoutIdLst>
  <p:hf hdr="0" ftr="0" dt="0"/>
  <p:txStyles>
    <p:titleStyle>
      <a:lvl1pPr algn="l" defTabSz="457200" rtl="0" eaLnBrk="1" latinLnBrk="0" hangingPunct="1">
        <a:spcBef>
          <a:spcPct val="0"/>
        </a:spcBef>
        <a:buNone/>
        <a:defRPr sz="4400" b="1" i="0" kern="1200">
          <a:solidFill>
            <a:schemeClr val="accent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323232"/>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323232"/>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32323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323232"/>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accent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accen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accen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accen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accent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Thesis author</a:t>
            </a:r>
            <a:r>
              <a:rPr lang="lv-LV" dirty="0"/>
              <a:t>: &lt;</a:t>
            </a:r>
            <a:r>
              <a:rPr lang="en-GB" dirty="0"/>
              <a:t>name, surname</a:t>
            </a:r>
            <a:r>
              <a:rPr lang="lv-LV" dirty="0"/>
              <a:t>&gt;</a:t>
            </a:r>
            <a:endParaRPr lang="en-US" dirty="0"/>
          </a:p>
        </p:txBody>
      </p:sp>
      <p:sp>
        <p:nvSpPr>
          <p:cNvPr id="5" name="Text Placeholder 4"/>
          <p:cNvSpPr>
            <a:spLocks noGrp="1"/>
          </p:cNvSpPr>
          <p:nvPr>
            <p:ph type="body" sz="quarter" idx="16"/>
          </p:nvPr>
        </p:nvSpPr>
        <p:spPr/>
        <p:txBody>
          <a:bodyPr/>
          <a:lstStyle/>
          <a:p>
            <a:r>
              <a:rPr lang="lv-LV" dirty="0"/>
              <a:t>&lt;</a:t>
            </a:r>
            <a:r>
              <a:rPr lang="lv-LV" dirty="0" err="1"/>
              <a:t>Thesis</a:t>
            </a:r>
            <a:r>
              <a:rPr lang="lv-LV" dirty="0"/>
              <a:t> </a:t>
            </a:r>
            <a:r>
              <a:rPr lang="lv-LV" dirty="0" err="1"/>
              <a:t>title</a:t>
            </a:r>
            <a:r>
              <a:rPr lang="lv-LV" dirty="0"/>
              <a:t>&gt;</a:t>
            </a:r>
            <a:endParaRPr lang="en-US" dirty="0"/>
          </a:p>
        </p:txBody>
      </p:sp>
      <p:sp>
        <p:nvSpPr>
          <p:cNvPr id="6" name="Text Placeholder 5"/>
          <p:cNvSpPr>
            <a:spLocks noGrp="1"/>
          </p:cNvSpPr>
          <p:nvPr>
            <p:ph type="body" sz="quarter" idx="17"/>
          </p:nvPr>
        </p:nvSpPr>
        <p:spPr/>
        <p:txBody>
          <a:bodyPr/>
          <a:lstStyle/>
          <a:p>
            <a:r>
              <a:rPr lang="en-US" dirty="0"/>
              <a:t>Date</a:t>
            </a:r>
          </a:p>
        </p:txBody>
      </p:sp>
      <p:sp>
        <p:nvSpPr>
          <p:cNvPr id="7" name="Text Placeholder 1">
            <a:extLst>
              <a:ext uri="{FF2B5EF4-FFF2-40B4-BE49-F238E27FC236}">
                <a16:creationId xmlns:a16="http://schemas.microsoft.com/office/drawing/2014/main" id="{1389A16B-CC05-496F-94F9-31F9E909ACC2}"/>
              </a:ext>
            </a:extLst>
          </p:cNvPr>
          <p:cNvSpPr txBox="1">
            <a:spLocks/>
          </p:cNvSpPr>
          <p:nvPr/>
        </p:nvSpPr>
        <p:spPr>
          <a:xfrm>
            <a:off x="874185" y="4046220"/>
            <a:ext cx="10619316" cy="495300"/>
          </a:xfrm>
          <a:prstGeom prst="rect">
            <a:avLst/>
          </a:prstGeom>
        </p:spPr>
        <p:txBody>
          <a:bodyPr vert="horz" lIns="91440" tIns="45720" rIns="91440" bIns="45720" rtlCol="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700" kern="1200">
                <a:solidFill>
                  <a:srgbClr val="00555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323232"/>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32323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323232"/>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accent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accen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accen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accen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accent1"/>
                </a:solidFill>
                <a:latin typeface="+mn-lt"/>
                <a:ea typeface="+mn-ea"/>
                <a:cs typeface="+mn-cs"/>
              </a:defRPr>
            </a:lvl9pPr>
          </a:lstStyle>
          <a:p>
            <a:r>
              <a:rPr lang="en-GB" dirty="0"/>
              <a:t>Scientific supervisor</a:t>
            </a:r>
            <a:r>
              <a:rPr lang="lv-LV" dirty="0"/>
              <a:t>: &lt;</a:t>
            </a:r>
            <a:r>
              <a:rPr lang="en-GB" dirty="0"/>
              <a:t>scientific degree, name, surname</a:t>
            </a:r>
            <a:r>
              <a:rPr lang="lv-LV" dirty="0"/>
              <a:t>&gt;</a:t>
            </a:r>
            <a:endParaRPr lang="en-US" dirty="0"/>
          </a:p>
        </p:txBody>
      </p:sp>
    </p:spTree>
    <p:extLst>
      <p:ext uri="{BB962C8B-B14F-4D97-AF65-F5344CB8AC3E}">
        <p14:creationId xmlns:p14="http://schemas.microsoft.com/office/powerpoint/2010/main" val="1712344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Provide a concise description of the topicality of the thesis topic and/or the motivation for the research</a:t>
            </a:r>
            <a:endParaRPr lang="lv-LV" dirty="0"/>
          </a:p>
        </p:txBody>
      </p:sp>
      <p:sp>
        <p:nvSpPr>
          <p:cNvPr id="3" name="Title 2"/>
          <p:cNvSpPr>
            <a:spLocks noGrp="1"/>
          </p:cNvSpPr>
          <p:nvPr>
            <p:ph type="title"/>
          </p:nvPr>
        </p:nvSpPr>
        <p:spPr/>
        <p:txBody>
          <a:bodyPr/>
          <a:lstStyle/>
          <a:p>
            <a:r>
              <a:rPr lang="en-GB" dirty="0"/>
              <a:t>Topicality of the thesis</a:t>
            </a:r>
            <a:endParaRPr lang="lv-LV" dirty="0"/>
          </a:p>
        </p:txBody>
      </p:sp>
      <p:sp>
        <p:nvSpPr>
          <p:cNvPr id="4" name="Slide Number Placeholder 3"/>
          <p:cNvSpPr>
            <a:spLocks noGrp="1"/>
          </p:cNvSpPr>
          <p:nvPr>
            <p:ph type="sldNum" sz="quarter" idx="4"/>
          </p:nvPr>
        </p:nvSpPr>
        <p:spPr/>
        <p:txBody>
          <a:bodyPr/>
          <a:lstStyle/>
          <a:p>
            <a:r>
              <a:rPr lang="en-US" dirty="0"/>
              <a:t>Riga Technical </a:t>
            </a:r>
            <a:r>
              <a:rPr lang="lv-LV" dirty="0"/>
              <a:t>U</a:t>
            </a:r>
            <a:r>
              <a:rPr lang="en-US" dirty="0" err="1"/>
              <a:t>niversity</a:t>
            </a:r>
            <a:endParaRPr lang="en-US" dirty="0"/>
          </a:p>
        </p:txBody>
      </p:sp>
    </p:spTree>
    <p:extLst>
      <p:ext uri="{BB962C8B-B14F-4D97-AF65-F5344CB8AC3E}">
        <p14:creationId xmlns:p14="http://schemas.microsoft.com/office/powerpoint/2010/main" val="1690499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Define the goal of the thesis and list the tasks to achieve it</a:t>
            </a:r>
            <a:endParaRPr lang="lv-LV" dirty="0"/>
          </a:p>
        </p:txBody>
      </p:sp>
      <p:sp>
        <p:nvSpPr>
          <p:cNvPr id="3" name="Title 2"/>
          <p:cNvSpPr>
            <a:spLocks noGrp="1"/>
          </p:cNvSpPr>
          <p:nvPr>
            <p:ph type="title"/>
          </p:nvPr>
        </p:nvSpPr>
        <p:spPr/>
        <p:txBody>
          <a:bodyPr/>
          <a:lstStyle/>
          <a:p>
            <a:r>
              <a:rPr lang="en-GB" dirty="0"/>
              <a:t>Goal and tasks of the thesis</a:t>
            </a:r>
            <a:endParaRPr lang="lv-LV" dirty="0"/>
          </a:p>
        </p:txBody>
      </p:sp>
      <p:sp>
        <p:nvSpPr>
          <p:cNvPr id="4" name="Slide Number Placeholder 3"/>
          <p:cNvSpPr>
            <a:spLocks noGrp="1"/>
          </p:cNvSpPr>
          <p:nvPr>
            <p:ph type="sldNum" sz="quarter" idx="4"/>
          </p:nvPr>
        </p:nvSpPr>
        <p:spPr/>
        <p:txBody>
          <a:bodyPr/>
          <a:lstStyle/>
          <a:p>
            <a:r>
              <a:rPr lang="en-US" dirty="0"/>
              <a:t>Riga Technical </a:t>
            </a:r>
            <a:r>
              <a:rPr lang="lv-LV" dirty="0"/>
              <a:t>U</a:t>
            </a:r>
            <a:r>
              <a:rPr lang="en-US" dirty="0" err="1"/>
              <a:t>niversity</a:t>
            </a:r>
            <a:endParaRPr lang="en-US" dirty="0"/>
          </a:p>
        </p:txBody>
      </p:sp>
    </p:spTree>
    <p:extLst>
      <p:ext uri="{BB962C8B-B14F-4D97-AF65-F5344CB8AC3E}">
        <p14:creationId xmlns:p14="http://schemas.microsoft.com/office/powerpoint/2010/main" val="1097913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Give detailed explanations about what content will be included in the thesis and why this content is relevant to the thesis</a:t>
            </a:r>
            <a:endParaRPr lang="lv-LV" dirty="0"/>
          </a:p>
        </p:txBody>
      </p:sp>
      <p:sp>
        <p:nvSpPr>
          <p:cNvPr id="3" name="Title 2"/>
          <p:cNvSpPr>
            <a:spLocks noGrp="1"/>
          </p:cNvSpPr>
          <p:nvPr>
            <p:ph type="title"/>
          </p:nvPr>
        </p:nvSpPr>
        <p:spPr/>
        <p:txBody>
          <a:bodyPr/>
          <a:lstStyle/>
          <a:p>
            <a:r>
              <a:rPr lang="en-GB" dirty="0"/>
              <a:t>Content of the thesis</a:t>
            </a:r>
            <a:endParaRPr lang="lv-LV" dirty="0"/>
          </a:p>
        </p:txBody>
      </p:sp>
      <p:sp>
        <p:nvSpPr>
          <p:cNvPr id="4" name="Slide Number Placeholder 3"/>
          <p:cNvSpPr>
            <a:spLocks noGrp="1"/>
          </p:cNvSpPr>
          <p:nvPr>
            <p:ph type="sldNum" sz="quarter" idx="4"/>
          </p:nvPr>
        </p:nvSpPr>
        <p:spPr/>
        <p:txBody>
          <a:bodyPr/>
          <a:lstStyle/>
          <a:p>
            <a:r>
              <a:rPr lang="en-US" dirty="0"/>
              <a:t>Riga Technical </a:t>
            </a:r>
            <a:r>
              <a:rPr lang="lv-LV" dirty="0"/>
              <a:t>U</a:t>
            </a:r>
            <a:r>
              <a:rPr lang="en-US" dirty="0" err="1"/>
              <a:t>niversity</a:t>
            </a:r>
            <a:endParaRPr lang="en-US" dirty="0"/>
          </a:p>
        </p:txBody>
      </p:sp>
    </p:spTree>
    <p:extLst>
      <p:ext uri="{BB962C8B-B14F-4D97-AF65-F5344CB8AC3E}">
        <p14:creationId xmlns:p14="http://schemas.microsoft.com/office/powerpoint/2010/main" val="2802037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a:extLst>
              <a:ext uri="{FF2B5EF4-FFF2-40B4-BE49-F238E27FC236}">
                <a16:creationId xmlns:a16="http://schemas.microsoft.com/office/drawing/2014/main" id="{27C00860-3FCB-424E-B9CB-93A6FAF5A329}"/>
              </a:ext>
            </a:extLst>
          </p:cNvPr>
          <p:cNvSpPr>
            <a:spLocks noGrp="1"/>
          </p:cNvSpPr>
          <p:nvPr>
            <p:ph idx="1"/>
          </p:nvPr>
        </p:nvSpPr>
        <p:spPr/>
        <p:txBody>
          <a:bodyPr vert="horz" lIns="91440" tIns="45720" rIns="91440" bIns="45720" rtlCol="0" anchor="t">
            <a:normAutofit/>
          </a:bodyPr>
          <a:lstStyle/>
          <a:p>
            <a:r>
              <a:rPr lang="en-GB" dirty="0"/>
              <a:t>List key information sources and key findings from them</a:t>
            </a:r>
            <a:endParaRPr lang="lv-LV" dirty="0"/>
          </a:p>
        </p:txBody>
      </p:sp>
      <p:sp>
        <p:nvSpPr>
          <p:cNvPr id="3" name="Virsraksts 2">
            <a:extLst>
              <a:ext uri="{FF2B5EF4-FFF2-40B4-BE49-F238E27FC236}">
                <a16:creationId xmlns:a16="http://schemas.microsoft.com/office/drawing/2014/main" id="{D09A6068-1D93-4583-A43C-AB5689906864}"/>
              </a:ext>
            </a:extLst>
          </p:cNvPr>
          <p:cNvSpPr>
            <a:spLocks noGrp="1"/>
          </p:cNvSpPr>
          <p:nvPr>
            <p:ph type="title"/>
          </p:nvPr>
        </p:nvSpPr>
        <p:spPr/>
        <p:txBody>
          <a:bodyPr/>
          <a:lstStyle/>
          <a:p>
            <a:r>
              <a:rPr lang="en-GB" dirty="0"/>
              <a:t>Analysis of information sources</a:t>
            </a:r>
            <a:endParaRPr lang="lv-LV" dirty="0"/>
          </a:p>
        </p:txBody>
      </p:sp>
      <p:sp>
        <p:nvSpPr>
          <p:cNvPr id="4" name="Slaida numura vietturis 3">
            <a:extLst>
              <a:ext uri="{FF2B5EF4-FFF2-40B4-BE49-F238E27FC236}">
                <a16:creationId xmlns:a16="http://schemas.microsoft.com/office/drawing/2014/main" id="{32CD6834-1304-43C5-A366-ADFECE6D2F81}"/>
              </a:ext>
            </a:extLst>
          </p:cNvPr>
          <p:cNvSpPr>
            <a:spLocks noGrp="1"/>
          </p:cNvSpPr>
          <p:nvPr>
            <p:ph type="sldNum" sz="quarter" idx="4"/>
          </p:nvPr>
        </p:nvSpPr>
        <p:spPr/>
        <p:txBody>
          <a:bodyPr/>
          <a:lstStyle/>
          <a:p>
            <a:r>
              <a:rPr lang="en-US" dirty="0"/>
              <a:t>Riga Technical </a:t>
            </a:r>
            <a:r>
              <a:rPr lang="lv-LV" dirty="0"/>
              <a:t>U</a:t>
            </a:r>
            <a:r>
              <a:rPr lang="en-US" dirty="0" err="1"/>
              <a:t>niversity</a:t>
            </a:r>
            <a:endParaRPr lang="en-US" dirty="0"/>
          </a:p>
        </p:txBody>
      </p:sp>
    </p:spTree>
    <p:extLst>
      <p:ext uri="{BB962C8B-B14F-4D97-AF65-F5344CB8AC3E}">
        <p14:creationId xmlns:p14="http://schemas.microsoft.com/office/powerpoint/2010/main" val="3993605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Indicate what tasks have already been completed, what results have already been achieved, what lessons have already been learnt, etc. Provide detailed explanations or show results already obtained, including practical results</a:t>
            </a:r>
            <a:endParaRPr lang="lv-LV" dirty="0"/>
          </a:p>
        </p:txBody>
      </p:sp>
      <p:sp>
        <p:nvSpPr>
          <p:cNvPr id="3" name="Title 2"/>
          <p:cNvSpPr>
            <a:spLocks noGrp="1"/>
          </p:cNvSpPr>
          <p:nvPr>
            <p:ph type="title"/>
          </p:nvPr>
        </p:nvSpPr>
        <p:spPr/>
        <p:txBody>
          <a:bodyPr/>
          <a:lstStyle/>
          <a:p>
            <a:r>
              <a:rPr lang="en-GB" dirty="0"/>
              <a:t>Work done on the thesis</a:t>
            </a:r>
            <a:endParaRPr lang="lv-LV" dirty="0"/>
          </a:p>
        </p:txBody>
      </p:sp>
      <p:sp>
        <p:nvSpPr>
          <p:cNvPr id="4" name="Slide Number Placeholder 3"/>
          <p:cNvSpPr>
            <a:spLocks noGrp="1"/>
          </p:cNvSpPr>
          <p:nvPr>
            <p:ph type="sldNum" sz="quarter" idx="4"/>
          </p:nvPr>
        </p:nvSpPr>
        <p:spPr/>
        <p:txBody>
          <a:bodyPr/>
          <a:lstStyle/>
          <a:p>
            <a:r>
              <a:rPr lang="en-US" dirty="0"/>
              <a:t>Riga Technical </a:t>
            </a:r>
            <a:r>
              <a:rPr lang="lv-LV" dirty="0"/>
              <a:t>U</a:t>
            </a:r>
            <a:r>
              <a:rPr lang="en-US" dirty="0" err="1"/>
              <a:t>niversity</a:t>
            </a:r>
            <a:endParaRPr lang="en-US" dirty="0"/>
          </a:p>
        </p:txBody>
      </p:sp>
    </p:spTree>
    <p:extLst>
      <p:ext uri="{BB962C8B-B14F-4D97-AF65-F5344CB8AC3E}">
        <p14:creationId xmlns:p14="http://schemas.microsoft.com/office/powerpoint/2010/main" val="883131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Indicate what remains to be done before the submission of the thesis, i.e. what tasks remain to be completed and/or what results remain to be achieved</a:t>
            </a:r>
            <a:endParaRPr lang="lv-LV" dirty="0"/>
          </a:p>
          <a:p>
            <a:pPr marL="0" indent="0">
              <a:buNone/>
            </a:pPr>
            <a:endParaRPr lang="lv-LV" dirty="0"/>
          </a:p>
        </p:txBody>
      </p:sp>
      <p:sp>
        <p:nvSpPr>
          <p:cNvPr id="3" name="Title 2"/>
          <p:cNvSpPr>
            <a:spLocks noGrp="1"/>
          </p:cNvSpPr>
          <p:nvPr>
            <p:ph type="title"/>
          </p:nvPr>
        </p:nvSpPr>
        <p:spPr/>
        <p:txBody>
          <a:bodyPr/>
          <a:lstStyle/>
          <a:p>
            <a:r>
              <a:rPr lang="en-GB" dirty="0"/>
              <a:t>Planned work</a:t>
            </a:r>
            <a:endParaRPr lang="lv-LV" dirty="0"/>
          </a:p>
        </p:txBody>
      </p:sp>
      <p:sp>
        <p:nvSpPr>
          <p:cNvPr id="4" name="Slide Number Placeholder 3"/>
          <p:cNvSpPr>
            <a:spLocks noGrp="1"/>
          </p:cNvSpPr>
          <p:nvPr>
            <p:ph type="sldNum" sz="quarter" idx="4"/>
          </p:nvPr>
        </p:nvSpPr>
        <p:spPr/>
        <p:txBody>
          <a:bodyPr/>
          <a:lstStyle/>
          <a:p>
            <a:r>
              <a:rPr lang="en-US" dirty="0"/>
              <a:t>Riga Technical </a:t>
            </a:r>
            <a:r>
              <a:rPr lang="lv-LV" dirty="0"/>
              <a:t>U</a:t>
            </a:r>
            <a:r>
              <a:rPr lang="en-US" dirty="0" err="1"/>
              <a:t>niversity</a:t>
            </a:r>
            <a:endParaRPr lang="en-US" dirty="0"/>
          </a:p>
        </p:txBody>
      </p:sp>
    </p:spTree>
    <p:extLst>
      <p:ext uri="{BB962C8B-B14F-4D97-AF65-F5344CB8AC3E}">
        <p14:creationId xmlns:p14="http://schemas.microsoft.com/office/powerpoint/2010/main" val="3896148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a:extLst>
              <a:ext uri="{FF2B5EF4-FFF2-40B4-BE49-F238E27FC236}">
                <a16:creationId xmlns:a16="http://schemas.microsoft.com/office/drawing/2014/main" id="{67B48D6B-CB4B-4CD3-AEEE-7F72C21E45B0}"/>
              </a:ext>
            </a:extLst>
          </p:cNvPr>
          <p:cNvSpPr>
            <a:spLocks noGrp="1"/>
          </p:cNvSpPr>
          <p:nvPr>
            <p:ph idx="1"/>
          </p:nvPr>
        </p:nvSpPr>
        <p:spPr/>
        <p:txBody>
          <a:bodyPr/>
          <a:lstStyle/>
          <a:p>
            <a:r>
              <a:rPr lang="en-GB" dirty="0"/>
              <a:t>Describe the conclusions made so far and identify obstacles met </a:t>
            </a:r>
            <a:endParaRPr lang="lv-LV" dirty="0"/>
          </a:p>
          <a:p>
            <a:pPr marL="0" indent="0">
              <a:buNone/>
            </a:pPr>
            <a:endParaRPr lang="lv-LV" dirty="0"/>
          </a:p>
        </p:txBody>
      </p:sp>
      <p:sp>
        <p:nvSpPr>
          <p:cNvPr id="3" name="Virsraksts 2">
            <a:extLst>
              <a:ext uri="{FF2B5EF4-FFF2-40B4-BE49-F238E27FC236}">
                <a16:creationId xmlns:a16="http://schemas.microsoft.com/office/drawing/2014/main" id="{94348101-8A56-4280-85F1-B5598389E254}"/>
              </a:ext>
            </a:extLst>
          </p:cNvPr>
          <p:cNvSpPr>
            <a:spLocks noGrp="1"/>
          </p:cNvSpPr>
          <p:nvPr>
            <p:ph type="title"/>
          </p:nvPr>
        </p:nvSpPr>
        <p:spPr/>
        <p:txBody>
          <a:bodyPr/>
          <a:lstStyle/>
          <a:p>
            <a:r>
              <a:rPr lang="lv-LV" dirty="0" err="1"/>
              <a:t>Conclusions</a:t>
            </a:r>
            <a:r>
              <a:rPr lang="lv-LV" dirty="0"/>
              <a:t> and </a:t>
            </a:r>
            <a:r>
              <a:rPr lang="lv-LV" dirty="0" err="1"/>
              <a:t>obstacles</a:t>
            </a:r>
            <a:endParaRPr lang="lv-LV" dirty="0"/>
          </a:p>
        </p:txBody>
      </p:sp>
      <p:sp>
        <p:nvSpPr>
          <p:cNvPr id="4" name="Slaida numura vietturis 3">
            <a:extLst>
              <a:ext uri="{FF2B5EF4-FFF2-40B4-BE49-F238E27FC236}">
                <a16:creationId xmlns:a16="http://schemas.microsoft.com/office/drawing/2014/main" id="{F767962D-A03B-4D94-A248-1663203BCE51}"/>
              </a:ext>
            </a:extLst>
          </p:cNvPr>
          <p:cNvSpPr>
            <a:spLocks noGrp="1"/>
          </p:cNvSpPr>
          <p:nvPr>
            <p:ph type="sldNum" sz="quarter" idx="4"/>
          </p:nvPr>
        </p:nvSpPr>
        <p:spPr/>
        <p:txBody>
          <a:bodyPr/>
          <a:lstStyle/>
          <a:p>
            <a:r>
              <a:rPr lang="en-US" dirty="0"/>
              <a:t>Riga Technical </a:t>
            </a:r>
            <a:r>
              <a:rPr lang="lv-LV" dirty="0"/>
              <a:t>U</a:t>
            </a:r>
            <a:r>
              <a:rPr lang="en-US" dirty="0" err="1"/>
              <a:t>niversity</a:t>
            </a:r>
            <a:endParaRPr lang="en-US" dirty="0"/>
          </a:p>
        </p:txBody>
      </p:sp>
    </p:spTree>
    <p:extLst>
      <p:ext uri="{BB962C8B-B14F-4D97-AF65-F5344CB8AC3E}">
        <p14:creationId xmlns:p14="http://schemas.microsoft.com/office/powerpoint/2010/main" val="3749469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7900" y="2547427"/>
            <a:ext cx="9696320" cy="1470025"/>
          </a:xfrm>
        </p:spPr>
        <p:txBody>
          <a:bodyPr/>
          <a:lstStyle/>
          <a:p>
            <a:r>
              <a:rPr lang="en-GB" dirty="0"/>
              <a:t>Thank you for your attention</a:t>
            </a:r>
            <a:r>
              <a:rPr lang="lv-LV" dirty="0"/>
              <a:t>!</a:t>
            </a:r>
            <a:br>
              <a:rPr lang="lv-LV" dirty="0"/>
            </a:br>
            <a:br>
              <a:rPr lang="lv-LV" dirty="0"/>
            </a:br>
            <a:r>
              <a:rPr lang="en-GB" dirty="0"/>
              <a:t>Please, your questions</a:t>
            </a:r>
            <a:r>
              <a:rPr lang="lv-LV" dirty="0"/>
              <a:t>…</a:t>
            </a:r>
            <a:endParaRPr lang="en-US" dirty="0"/>
          </a:p>
        </p:txBody>
      </p:sp>
    </p:spTree>
    <p:extLst>
      <p:ext uri="{BB962C8B-B14F-4D97-AF65-F5344CB8AC3E}">
        <p14:creationId xmlns:p14="http://schemas.microsoft.com/office/powerpoint/2010/main" val="930393128"/>
      </p:ext>
    </p:extLst>
  </p:cSld>
  <p:clrMapOvr>
    <a:masterClrMapping/>
  </p:clrMapOvr>
</p:sld>
</file>

<file path=ppt/theme/theme1.xml><?xml version="1.0" encoding="utf-8"?>
<a:theme xmlns:a="http://schemas.openxmlformats.org/drawingml/2006/main" name="L_Ekspresis_PPT_pamatne">
  <a:themeElements>
    <a:clrScheme name="Custom 6">
      <a:dk1>
        <a:srgbClr val="005551"/>
      </a:dk1>
      <a:lt1>
        <a:srgbClr val="FFFFFF"/>
      </a:lt1>
      <a:dk2>
        <a:srgbClr val="005551"/>
      </a:dk2>
      <a:lt2>
        <a:srgbClr val="FFFFFF"/>
      </a:lt2>
      <a:accent1>
        <a:srgbClr val="005551"/>
      </a:accent1>
      <a:accent2>
        <a:srgbClr val="BDCF3C"/>
      </a:accent2>
      <a:accent3>
        <a:srgbClr val="B72E91"/>
      </a:accent3>
      <a:accent4>
        <a:srgbClr val="27C4A6"/>
      </a:accent4>
      <a:accent5>
        <a:srgbClr val="FFC832"/>
      </a:accent5>
      <a:accent6>
        <a:srgbClr val="00B9F1"/>
      </a:accent6>
      <a:hlink>
        <a:srgbClr val="8B5BA4"/>
      </a:hlink>
      <a:folHlink>
        <a:srgbClr val="BFBFB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s" ma:contentTypeID="0x01010067946712EBE05F42B156DA2569E31789" ma:contentTypeVersion="2" ma:contentTypeDescription="Izveidot jaunu dokumentu." ma:contentTypeScope="" ma:versionID="fa93f60df8ac12f8eacee93447378c8d">
  <xsd:schema xmlns:xsd="http://www.w3.org/2001/XMLSchema" xmlns:xs="http://www.w3.org/2001/XMLSchema" xmlns:p="http://schemas.microsoft.com/office/2006/metadata/properties" xmlns:ns2="f7ae2d71-6cb9-4ac1-b1ad-68aa4efc7a5e" targetNamespace="http://schemas.microsoft.com/office/2006/metadata/properties" ma:root="true" ma:fieldsID="3fa4aae2b914b1424020cfd6ff0d25ce" ns2:_="">
    <xsd:import namespace="f7ae2d71-6cb9-4ac1-b1ad-68aa4efc7a5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ae2d71-6cb9-4ac1-b1ad-68aa4efc7a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35570A-E4E5-44E2-AC4C-6B36976FEA25}">
  <ds:schemaRefs>
    <ds:schemaRef ds:uri="http://schemas.microsoft.com/office/2006/documentManagement/types"/>
    <ds:schemaRef ds:uri="http://schemas.microsoft.com/office/infopath/2007/PartnerControls"/>
    <ds:schemaRef ds:uri="http://purl.org/dc/dcmitype/"/>
    <ds:schemaRef ds:uri="http://purl.org/dc/elements/1.1/"/>
    <ds:schemaRef ds:uri="http://schemas.openxmlformats.org/package/2006/metadata/core-properties"/>
    <ds:schemaRef ds:uri="f7ae2d71-6cb9-4ac1-b1ad-68aa4efc7a5e"/>
    <ds:schemaRef ds:uri="http://purl.org/dc/term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98C5EC5-F89A-46D2-A085-47783B42FE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ae2d71-6cb9-4ac1-b1ad-68aa4efc7a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70FA1DA-D6F1-4098-8C00-FFAD2FE8CB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L_Ekspresis_PPT_pamatne.potx</Template>
  <TotalTime>8154</TotalTime>
  <Words>233</Words>
  <Application>Microsoft Office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L_Ekspresis_PPT_pamatne</vt:lpstr>
      <vt:lpstr>PowerPoint Presentation</vt:lpstr>
      <vt:lpstr>Topicality of the thesis</vt:lpstr>
      <vt:lpstr>Goal and tasks of the thesis</vt:lpstr>
      <vt:lpstr>Content of the thesis</vt:lpstr>
      <vt:lpstr>Analysis of information sources</vt:lpstr>
      <vt:lpstr>Work done on the thesis</vt:lpstr>
      <vt:lpstr>Planned work</vt:lpstr>
      <vt:lpstr>Conclusions and obstacles</vt:lpstr>
      <vt:lpstr>Thank you for your attention!  Please, your questions…</vt:lpstr>
    </vt:vector>
  </TitlesOfParts>
  <Company>ESM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Līga Felta</dc:creator>
  <cp:lastModifiedBy>Alla Anohina-Naumeca</cp:lastModifiedBy>
  <cp:revision>271</cp:revision>
  <cp:lastPrinted>2023-07-31T14:10:03Z</cp:lastPrinted>
  <dcterms:created xsi:type="dcterms:W3CDTF">2015-01-14T08:45:22Z</dcterms:created>
  <dcterms:modified xsi:type="dcterms:W3CDTF">2024-01-01T12:36:45Z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0x01010067946712EBE05F42B156DA2569E31789</vt:lpwstr>
  </property>
</Properties>
</file>