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2" r:id="rId1"/>
  </p:sldMasterIdLst>
  <p:notesMasterIdLst>
    <p:notesMasterId r:id="rId37"/>
  </p:notesMasterIdLst>
  <p:handoutMasterIdLst>
    <p:handoutMasterId r:id="rId38"/>
  </p:handoutMasterIdLst>
  <p:sldIdLst>
    <p:sldId id="260" r:id="rId2"/>
    <p:sldId id="400" r:id="rId3"/>
    <p:sldId id="427" r:id="rId4"/>
    <p:sldId id="556" r:id="rId5"/>
    <p:sldId id="418" r:id="rId6"/>
    <p:sldId id="532" r:id="rId7"/>
    <p:sldId id="506" r:id="rId8"/>
    <p:sldId id="510" r:id="rId9"/>
    <p:sldId id="509" r:id="rId10"/>
    <p:sldId id="554" r:id="rId11"/>
    <p:sldId id="553" r:id="rId12"/>
    <p:sldId id="557" r:id="rId13"/>
    <p:sldId id="555" r:id="rId14"/>
    <p:sldId id="533" r:id="rId15"/>
    <p:sldId id="264" r:id="rId16"/>
    <p:sldId id="507" r:id="rId17"/>
    <p:sldId id="534" r:id="rId18"/>
    <p:sldId id="535" r:id="rId19"/>
    <p:sldId id="508" r:id="rId20"/>
    <p:sldId id="536" r:id="rId21"/>
    <p:sldId id="537" r:id="rId22"/>
    <p:sldId id="538" r:id="rId23"/>
    <p:sldId id="539" r:id="rId24"/>
    <p:sldId id="541" r:id="rId25"/>
    <p:sldId id="558" r:id="rId26"/>
    <p:sldId id="559" r:id="rId27"/>
    <p:sldId id="543" r:id="rId28"/>
    <p:sldId id="544" r:id="rId29"/>
    <p:sldId id="546" r:id="rId30"/>
    <p:sldId id="547" r:id="rId31"/>
    <p:sldId id="548" r:id="rId32"/>
    <p:sldId id="550" r:id="rId33"/>
    <p:sldId id="549" r:id="rId34"/>
    <p:sldId id="551" r:id="rId35"/>
    <p:sldId id="433" r:id="rId36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51"/>
    <a:srgbClr val="B72E91"/>
    <a:srgbClr val="293B97"/>
    <a:srgbClr val="1E2785"/>
    <a:srgbClr val="313131"/>
    <a:srgbClr val="1E297F"/>
    <a:srgbClr val="424242"/>
    <a:srgbClr val="F4F4F4"/>
    <a:srgbClr val="F4F498"/>
    <a:srgbClr val="989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8838C7-C885-4944-B790-ADE0D5AA866C}" v="130" dt="2023-06-30T11:04:36.6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87" autoAdjust="0"/>
    <p:restoredTop sz="94679" autoAdjust="0"/>
  </p:normalViewPr>
  <p:slideViewPr>
    <p:cSldViewPr snapToGrid="0" snapToObjects="1">
      <p:cViewPr varScale="1">
        <p:scale>
          <a:sx n="73" d="100"/>
          <a:sy n="73" d="100"/>
        </p:scale>
        <p:origin x="710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774" y="-9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ta Šakele" userId="22473504-fb74-45b6-b9ac-a87e59254042" providerId="ADAL" clId="{848838C7-C885-4944-B790-ADE0D5AA866C}"/>
    <pc:docChg chg="undo custSel modSld">
      <pc:chgData name="Vita Šakele" userId="22473504-fb74-45b6-b9ac-a87e59254042" providerId="ADAL" clId="{848838C7-C885-4944-B790-ADE0D5AA866C}" dt="2023-06-30T11:04:36.661" v="3907"/>
      <pc:docMkLst>
        <pc:docMk/>
      </pc:docMkLst>
      <pc:sldChg chg="modSp mod">
        <pc:chgData name="Vita Šakele" userId="22473504-fb74-45b6-b9ac-a87e59254042" providerId="ADAL" clId="{848838C7-C885-4944-B790-ADE0D5AA866C}" dt="2023-06-30T08:51:38.055" v="50" actId="27636"/>
        <pc:sldMkLst>
          <pc:docMk/>
          <pc:sldMk cId="1712344241" sldId="260"/>
        </pc:sldMkLst>
        <pc:spChg chg="mod">
          <ac:chgData name="Vita Šakele" userId="22473504-fb74-45b6-b9ac-a87e59254042" providerId="ADAL" clId="{848838C7-C885-4944-B790-ADE0D5AA866C}" dt="2023-06-30T08:51:08.898" v="3" actId="20577"/>
          <ac:spMkLst>
            <pc:docMk/>
            <pc:sldMk cId="1712344241" sldId="260"/>
            <ac:spMk id="3" creationId="{00000000-0000-0000-0000-000000000000}"/>
          </ac:spMkLst>
        </pc:spChg>
        <pc:spChg chg="mod">
          <ac:chgData name="Vita Šakele" userId="22473504-fb74-45b6-b9ac-a87e59254042" providerId="ADAL" clId="{848838C7-C885-4944-B790-ADE0D5AA866C}" dt="2023-06-30T08:50:47.746" v="0"/>
          <ac:spMkLst>
            <pc:docMk/>
            <pc:sldMk cId="1712344241" sldId="260"/>
            <ac:spMk id="4" creationId="{47392D75-B06E-3700-9FB7-9308ED573214}"/>
          </ac:spMkLst>
        </pc:spChg>
        <pc:spChg chg="mod">
          <ac:chgData name="Vita Šakele" userId="22473504-fb74-45b6-b9ac-a87e59254042" providerId="ADAL" clId="{848838C7-C885-4944-B790-ADE0D5AA866C}" dt="2023-06-30T08:51:38.055" v="50" actId="27636"/>
          <ac:spMkLst>
            <pc:docMk/>
            <pc:sldMk cId="1712344241" sldId="260"/>
            <ac:spMk id="5" creationId="{00000000-0000-0000-0000-000000000000}"/>
          </ac:spMkLst>
        </pc:spChg>
      </pc:sldChg>
      <pc:sldChg chg="delSp modSp mod">
        <pc:chgData name="Vita Šakele" userId="22473504-fb74-45b6-b9ac-a87e59254042" providerId="ADAL" clId="{848838C7-C885-4944-B790-ADE0D5AA866C}" dt="2023-06-30T09:59:33.317" v="2047" actId="6549"/>
        <pc:sldMkLst>
          <pc:docMk/>
          <pc:sldMk cId="99877214" sldId="264"/>
        </pc:sldMkLst>
        <pc:spChg chg="del">
          <ac:chgData name="Vita Šakele" userId="22473504-fb74-45b6-b9ac-a87e59254042" providerId="ADAL" clId="{848838C7-C885-4944-B790-ADE0D5AA866C}" dt="2023-06-30T09:51:41.222" v="1675" actId="478"/>
          <ac:spMkLst>
            <pc:docMk/>
            <pc:sldMk cId="99877214" sldId="264"/>
            <ac:spMk id="4" creationId="{760A823C-4239-885A-100E-A9C49F5E32B5}"/>
          </ac:spMkLst>
        </pc:spChg>
        <pc:spChg chg="mod">
          <ac:chgData name="Vita Šakele" userId="22473504-fb74-45b6-b9ac-a87e59254042" providerId="ADAL" clId="{848838C7-C885-4944-B790-ADE0D5AA866C}" dt="2023-06-30T09:48:19.031" v="1556" actId="20577"/>
          <ac:spMkLst>
            <pc:docMk/>
            <pc:sldMk cId="99877214" sldId="264"/>
            <ac:spMk id="8" creationId="{205E546B-5861-E20E-5FE0-E1B41DEB5BAE}"/>
          </ac:spMkLst>
        </pc:spChg>
        <pc:spChg chg="mod">
          <ac:chgData name="Vita Šakele" userId="22473504-fb74-45b6-b9ac-a87e59254042" providerId="ADAL" clId="{848838C7-C885-4944-B790-ADE0D5AA866C}" dt="2023-06-30T09:48:31.028" v="1574" actId="20577"/>
          <ac:spMkLst>
            <pc:docMk/>
            <pc:sldMk cId="99877214" sldId="264"/>
            <ac:spMk id="10" creationId="{18944C0D-36D7-071B-5665-2462399E9634}"/>
          </ac:spMkLst>
        </pc:spChg>
        <pc:spChg chg="mod">
          <ac:chgData name="Vita Šakele" userId="22473504-fb74-45b6-b9ac-a87e59254042" providerId="ADAL" clId="{848838C7-C885-4944-B790-ADE0D5AA866C}" dt="2023-06-30T09:48:39.137" v="1582" actId="20577"/>
          <ac:spMkLst>
            <pc:docMk/>
            <pc:sldMk cId="99877214" sldId="264"/>
            <ac:spMk id="11" creationId="{98EE88BD-0AE4-7D01-D96F-2F9B3237597D}"/>
          </ac:spMkLst>
        </pc:spChg>
        <pc:spChg chg="mod">
          <ac:chgData name="Vita Šakele" userId="22473504-fb74-45b6-b9ac-a87e59254042" providerId="ADAL" clId="{848838C7-C885-4944-B790-ADE0D5AA866C}" dt="2023-06-30T09:48:48.528" v="1595" actId="122"/>
          <ac:spMkLst>
            <pc:docMk/>
            <pc:sldMk cId="99877214" sldId="264"/>
            <ac:spMk id="12" creationId="{B272267C-5521-B842-8306-D2C05B150A46}"/>
          </ac:spMkLst>
        </pc:spChg>
        <pc:spChg chg="mod">
          <ac:chgData name="Vita Šakele" userId="22473504-fb74-45b6-b9ac-a87e59254042" providerId="ADAL" clId="{848838C7-C885-4944-B790-ADE0D5AA866C}" dt="2023-06-30T09:56:06.395" v="1843" actId="20577"/>
          <ac:spMkLst>
            <pc:docMk/>
            <pc:sldMk cId="99877214" sldId="264"/>
            <ac:spMk id="14" creationId="{6351EE1C-A44F-778A-795F-38A8FC7C0B5E}"/>
          </ac:spMkLst>
        </pc:spChg>
        <pc:spChg chg="mod">
          <ac:chgData name="Vita Šakele" userId="22473504-fb74-45b6-b9ac-a87e59254042" providerId="ADAL" clId="{848838C7-C885-4944-B790-ADE0D5AA866C}" dt="2023-06-30T09:57:29.689" v="1995" actId="14100"/>
          <ac:spMkLst>
            <pc:docMk/>
            <pc:sldMk cId="99877214" sldId="264"/>
            <ac:spMk id="16" creationId="{7F07DEDC-2F59-8CAE-6F84-C6772F6280F8}"/>
          </ac:spMkLst>
        </pc:spChg>
        <pc:spChg chg="mod">
          <ac:chgData name="Vita Šakele" userId="22473504-fb74-45b6-b9ac-a87e59254042" providerId="ADAL" clId="{848838C7-C885-4944-B790-ADE0D5AA866C}" dt="2023-06-30T09:59:33.317" v="2047" actId="6549"/>
          <ac:spMkLst>
            <pc:docMk/>
            <pc:sldMk cId="99877214" sldId="264"/>
            <ac:spMk id="18" creationId="{5BB1101E-50E5-0A10-FA9D-8F49356B7C7C}"/>
          </ac:spMkLst>
        </pc:spChg>
      </pc:sldChg>
      <pc:sldChg chg="modSp mod">
        <pc:chgData name="Vita Šakele" userId="22473504-fb74-45b6-b9ac-a87e59254042" providerId="ADAL" clId="{848838C7-C885-4944-B790-ADE0D5AA866C}" dt="2023-06-30T08:51:48.023" v="79" actId="20577"/>
        <pc:sldMkLst>
          <pc:docMk/>
          <pc:sldMk cId="1146189130" sldId="400"/>
        </pc:sldMkLst>
        <pc:spChg chg="mod">
          <ac:chgData name="Vita Šakele" userId="22473504-fb74-45b6-b9ac-a87e59254042" providerId="ADAL" clId="{848838C7-C885-4944-B790-ADE0D5AA866C}" dt="2023-06-30T08:51:48.023" v="79" actId="20577"/>
          <ac:spMkLst>
            <pc:docMk/>
            <pc:sldMk cId="1146189130" sldId="400"/>
            <ac:spMk id="5" creationId="{8FACC95F-4EC5-D62F-DEAA-B370A35CDC5D}"/>
          </ac:spMkLst>
        </pc:spChg>
      </pc:sldChg>
      <pc:sldChg chg="addSp delSp modSp mod">
        <pc:chgData name="Vita Šakele" userId="22473504-fb74-45b6-b9ac-a87e59254042" providerId="ADAL" clId="{848838C7-C885-4944-B790-ADE0D5AA866C}" dt="2023-06-30T09:21:53.031" v="830" actId="14100"/>
        <pc:sldMkLst>
          <pc:docMk/>
          <pc:sldMk cId="2668393227" sldId="418"/>
        </pc:sldMkLst>
        <pc:spChg chg="mod">
          <ac:chgData name="Vita Šakele" userId="22473504-fb74-45b6-b9ac-a87e59254042" providerId="ADAL" clId="{848838C7-C885-4944-B790-ADE0D5AA866C}" dt="2023-06-30T09:21:43.301" v="828" actId="1037"/>
          <ac:spMkLst>
            <pc:docMk/>
            <pc:sldMk cId="2668393227" sldId="418"/>
            <ac:spMk id="2" creationId="{FDB9FA22-125B-D4C5-8C1B-A4D5A014B73B}"/>
          </ac:spMkLst>
        </pc:spChg>
        <pc:spChg chg="mod">
          <ac:chgData name="Vita Šakele" userId="22473504-fb74-45b6-b9ac-a87e59254042" providerId="ADAL" clId="{848838C7-C885-4944-B790-ADE0D5AA866C}" dt="2023-06-30T09:11:38.798" v="687" actId="14100"/>
          <ac:spMkLst>
            <pc:docMk/>
            <pc:sldMk cId="2668393227" sldId="418"/>
            <ac:spMk id="6" creationId="{9C80C58B-CBC3-B191-EC04-3B491F6E7763}"/>
          </ac:spMkLst>
        </pc:spChg>
        <pc:spChg chg="mod">
          <ac:chgData name="Vita Šakele" userId="22473504-fb74-45b6-b9ac-a87e59254042" providerId="ADAL" clId="{848838C7-C885-4944-B790-ADE0D5AA866C}" dt="2023-06-30T09:14:56.330" v="783" actId="6549"/>
          <ac:spMkLst>
            <pc:docMk/>
            <pc:sldMk cId="2668393227" sldId="418"/>
            <ac:spMk id="9" creationId="{09DE60D4-5D8A-27D3-AF4C-DD79423F6D1D}"/>
          </ac:spMkLst>
        </pc:spChg>
        <pc:spChg chg="mod">
          <ac:chgData name="Vita Šakele" userId="22473504-fb74-45b6-b9ac-a87e59254042" providerId="ADAL" clId="{848838C7-C885-4944-B790-ADE0D5AA866C}" dt="2023-06-30T09:11:51.393" v="688"/>
          <ac:spMkLst>
            <pc:docMk/>
            <pc:sldMk cId="2668393227" sldId="418"/>
            <ac:spMk id="11" creationId="{99F19672-95FE-AADF-4BF3-0C83DD951DDE}"/>
          </ac:spMkLst>
        </pc:spChg>
        <pc:picChg chg="del">
          <ac:chgData name="Vita Šakele" userId="22473504-fb74-45b6-b9ac-a87e59254042" providerId="ADAL" clId="{848838C7-C885-4944-B790-ADE0D5AA866C}" dt="2023-06-30T09:12:26.360" v="689" actId="478"/>
          <ac:picMkLst>
            <pc:docMk/>
            <pc:sldMk cId="2668393227" sldId="418"/>
            <ac:picMk id="7" creationId="{4ED1C42B-2FF9-17AD-468E-D18E7844C962}"/>
          </ac:picMkLst>
        </pc:picChg>
        <pc:picChg chg="del mod">
          <ac:chgData name="Vita Šakele" userId="22473504-fb74-45b6-b9ac-a87e59254042" providerId="ADAL" clId="{848838C7-C885-4944-B790-ADE0D5AA866C}" dt="2023-06-30T09:18:30.639" v="801" actId="478"/>
          <ac:picMkLst>
            <pc:docMk/>
            <pc:sldMk cId="2668393227" sldId="418"/>
            <ac:picMk id="12" creationId="{E4067C7F-55DA-D9E4-D905-4C3D3D43A97A}"/>
          </ac:picMkLst>
        </pc:picChg>
        <pc:picChg chg="del mod">
          <ac:chgData name="Vita Šakele" userId="22473504-fb74-45b6-b9ac-a87e59254042" providerId="ADAL" clId="{848838C7-C885-4944-B790-ADE0D5AA866C}" dt="2023-06-30T09:16:03.251" v="785" actId="478"/>
          <ac:picMkLst>
            <pc:docMk/>
            <pc:sldMk cId="2668393227" sldId="418"/>
            <ac:picMk id="16" creationId="{B8CA1630-6FCB-7255-3A08-B033FF2E7EAD}"/>
          </ac:picMkLst>
        </pc:picChg>
        <pc:picChg chg="add mod modCrop">
          <ac:chgData name="Vita Šakele" userId="22473504-fb74-45b6-b9ac-a87e59254042" providerId="ADAL" clId="{848838C7-C885-4944-B790-ADE0D5AA866C}" dt="2023-06-30T09:21:49.021" v="829" actId="1076"/>
          <ac:picMkLst>
            <pc:docMk/>
            <pc:sldMk cId="2668393227" sldId="418"/>
            <ac:picMk id="23" creationId="{5E3CB437-4DF2-8897-8BEE-4E322F19E346}"/>
          </ac:picMkLst>
        </pc:picChg>
        <pc:picChg chg="add mod">
          <ac:chgData name="Vita Šakele" userId="22473504-fb74-45b6-b9ac-a87e59254042" providerId="ADAL" clId="{848838C7-C885-4944-B790-ADE0D5AA866C}" dt="2023-06-30T09:21:25.147" v="810" actId="1076"/>
          <ac:picMkLst>
            <pc:docMk/>
            <pc:sldMk cId="2668393227" sldId="418"/>
            <ac:picMk id="25" creationId="{D09974F5-372B-54FA-E951-28423167397A}"/>
          </ac:picMkLst>
        </pc:picChg>
        <pc:picChg chg="add mod">
          <ac:chgData name="Vita Šakele" userId="22473504-fb74-45b6-b9ac-a87e59254042" providerId="ADAL" clId="{848838C7-C885-4944-B790-ADE0D5AA866C}" dt="2023-06-30T09:12:46.242" v="694" actId="1076"/>
          <ac:picMkLst>
            <pc:docMk/>
            <pc:sldMk cId="2668393227" sldId="418"/>
            <ac:picMk id="1026" creationId="{A3121B9D-FEAB-8859-1CCD-178542EEC018}"/>
          </ac:picMkLst>
        </pc:picChg>
        <pc:picChg chg="add del mod">
          <ac:chgData name="Vita Šakele" userId="22473504-fb74-45b6-b9ac-a87e59254042" providerId="ADAL" clId="{848838C7-C885-4944-B790-ADE0D5AA866C}" dt="2023-06-30T09:18:30.639" v="801" actId="478"/>
          <ac:picMkLst>
            <pc:docMk/>
            <pc:sldMk cId="2668393227" sldId="418"/>
            <ac:picMk id="1028" creationId="{6AEBB263-DA5F-9407-E454-CF7E8CB085C0}"/>
          </ac:picMkLst>
        </pc:picChg>
        <pc:cxnChg chg="mod">
          <ac:chgData name="Vita Šakele" userId="22473504-fb74-45b6-b9ac-a87e59254042" providerId="ADAL" clId="{848838C7-C885-4944-B790-ADE0D5AA866C}" dt="2023-06-30T09:11:38.798" v="687" actId="14100"/>
          <ac:cxnSpMkLst>
            <pc:docMk/>
            <pc:sldMk cId="2668393227" sldId="418"/>
            <ac:cxnSpMk id="3" creationId="{C6636242-8CD1-195D-EEDF-CC06F983BC9C}"/>
          </ac:cxnSpMkLst>
        </pc:cxnChg>
        <pc:cxnChg chg="mod">
          <ac:chgData name="Vita Šakele" userId="22473504-fb74-45b6-b9ac-a87e59254042" providerId="ADAL" clId="{848838C7-C885-4944-B790-ADE0D5AA866C}" dt="2023-06-30T09:21:53.031" v="830" actId="14100"/>
          <ac:cxnSpMkLst>
            <pc:docMk/>
            <pc:sldMk cId="2668393227" sldId="418"/>
            <ac:cxnSpMk id="5" creationId="{157DE692-F161-665A-C350-8C7B4737DAE0}"/>
          </ac:cxnSpMkLst>
        </pc:cxnChg>
        <pc:cxnChg chg="mod">
          <ac:chgData name="Vita Šakele" userId="22473504-fb74-45b6-b9ac-a87e59254042" providerId="ADAL" clId="{848838C7-C885-4944-B790-ADE0D5AA866C}" dt="2023-06-30T09:11:38.798" v="687" actId="14100"/>
          <ac:cxnSpMkLst>
            <pc:docMk/>
            <pc:sldMk cId="2668393227" sldId="418"/>
            <ac:cxnSpMk id="18" creationId="{14A68FF5-A32C-3ADC-018B-7C86A7994804}"/>
          </ac:cxnSpMkLst>
        </pc:cxnChg>
      </pc:sldChg>
      <pc:sldChg chg="modSp mod">
        <pc:chgData name="Vita Šakele" userId="22473504-fb74-45b6-b9ac-a87e59254042" providerId="ADAL" clId="{848838C7-C885-4944-B790-ADE0D5AA866C}" dt="2023-06-30T09:11:06.216" v="684" actId="20577"/>
        <pc:sldMkLst>
          <pc:docMk/>
          <pc:sldMk cId="2917127565" sldId="427"/>
        </pc:sldMkLst>
        <pc:spChg chg="mod">
          <ac:chgData name="Vita Šakele" userId="22473504-fb74-45b6-b9ac-a87e59254042" providerId="ADAL" clId="{848838C7-C885-4944-B790-ADE0D5AA866C}" dt="2023-06-30T08:53:55.332" v="161" actId="6549"/>
          <ac:spMkLst>
            <pc:docMk/>
            <pc:sldMk cId="2917127565" sldId="427"/>
            <ac:spMk id="3" creationId="{65E239EE-83BD-8069-9EEB-FB6CE57FBF36}"/>
          </ac:spMkLst>
        </pc:spChg>
        <pc:spChg chg="mod">
          <ac:chgData name="Vita Šakele" userId="22473504-fb74-45b6-b9ac-a87e59254042" providerId="ADAL" clId="{848838C7-C885-4944-B790-ADE0D5AA866C}" dt="2023-06-30T09:10:46.109" v="658" actId="6549"/>
          <ac:spMkLst>
            <pc:docMk/>
            <pc:sldMk cId="2917127565" sldId="427"/>
            <ac:spMk id="8" creationId="{852FDC97-B74B-D517-10FD-8845CCF4C565}"/>
          </ac:spMkLst>
        </pc:spChg>
        <pc:spChg chg="mod">
          <ac:chgData name="Vita Šakele" userId="22473504-fb74-45b6-b9ac-a87e59254042" providerId="ADAL" clId="{848838C7-C885-4944-B790-ADE0D5AA866C}" dt="2023-06-30T09:11:06.216" v="684" actId="20577"/>
          <ac:spMkLst>
            <pc:docMk/>
            <pc:sldMk cId="2917127565" sldId="427"/>
            <ac:spMk id="11" creationId="{87973B54-6EBB-E551-1F29-E892756E7990}"/>
          </ac:spMkLst>
        </pc:spChg>
        <pc:spChg chg="mod">
          <ac:chgData name="Vita Šakele" userId="22473504-fb74-45b6-b9ac-a87e59254042" providerId="ADAL" clId="{848838C7-C885-4944-B790-ADE0D5AA866C}" dt="2023-06-30T08:52:04.187" v="117" actId="6549"/>
          <ac:spMkLst>
            <pc:docMk/>
            <pc:sldMk cId="2917127565" sldId="427"/>
            <ac:spMk id="25" creationId="{AB80A316-9531-CE76-D12F-EAD74C68E318}"/>
          </ac:spMkLst>
        </pc:spChg>
        <pc:spChg chg="mod">
          <ac:chgData name="Vita Šakele" userId="22473504-fb74-45b6-b9ac-a87e59254042" providerId="ADAL" clId="{848838C7-C885-4944-B790-ADE0D5AA866C}" dt="2023-06-30T09:06:05.866" v="472" actId="1037"/>
          <ac:spMkLst>
            <pc:docMk/>
            <pc:sldMk cId="2917127565" sldId="427"/>
            <ac:spMk id="33" creationId="{B932FC11-5A64-5226-2561-D73A9F325110}"/>
          </ac:spMkLst>
        </pc:spChg>
        <pc:grpChg chg="mod">
          <ac:chgData name="Vita Šakele" userId="22473504-fb74-45b6-b9ac-a87e59254042" providerId="ADAL" clId="{848838C7-C885-4944-B790-ADE0D5AA866C}" dt="2023-06-30T09:06:25.939" v="491" actId="1037"/>
          <ac:grpSpMkLst>
            <pc:docMk/>
            <pc:sldMk cId="2917127565" sldId="427"/>
            <ac:grpSpMk id="12" creationId="{88D73721-DFF6-5308-3A75-E366D967F42D}"/>
          </ac:grpSpMkLst>
        </pc:grpChg>
      </pc:sldChg>
      <pc:sldChg chg="modSp mod">
        <pc:chgData name="Vita Šakele" userId="22473504-fb74-45b6-b9ac-a87e59254042" providerId="ADAL" clId="{848838C7-C885-4944-B790-ADE0D5AA866C}" dt="2023-06-30T11:00:29.515" v="3799" actId="14100"/>
        <pc:sldMkLst>
          <pc:docMk/>
          <pc:sldMk cId="930393128" sldId="433"/>
        </pc:sldMkLst>
        <pc:spChg chg="mod">
          <ac:chgData name="Vita Šakele" userId="22473504-fb74-45b6-b9ac-a87e59254042" providerId="ADAL" clId="{848838C7-C885-4944-B790-ADE0D5AA866C}" dt="2023-06-30T11:00:29.515" v="3799" actId="14100"/>
          <ac:spMkLst>
            <pc:docMk/>
            <pc:sldMk cId="930393128" sldId="433"/>
            <ac:spMk id="2" creationId="{00000000-0000-0000-0000-000000000000}"/>
          </ac:spMkLst>
        </pc:spChg>
        <pc:spChg chg="mod">
          <ac:chgData name="Vita Šakele" userId="22473504-fb74-45b6-b9ac-a87e59254042" providerId="ADAL" clId="{848838C7-C885-4944-B790-ADE0D5AA866C}" dt="2023-06-30T10:59:47.551" v="3793"/>
          <ac:spMkLst>
            <pc:docMk/>
            <pc:sldMk cId="930393128" sldId="433"/>
            <ac:spMk id="4" creationId="{AF05E064-9094-0DF8-1214-15B397835EE5}"/>
          </ac:spMkLst>
        </pc:spChg>
      </pc:sldChg>
      <pc:sldChg chg="modSp mod">
        <pc:chgData name="Vita Šakele" userId="22473504-fb74-45b6-b9ac-a87e59254042" providerId="ADAL" clId="{848838C7-C885-4944-B790-ADE0D5AA866C}" dt="2023-06-30T09:26:47.957" v="920" actId="6549"/>
        <pc:sldMkLst>
          <pc:docMk/>
          <pc:sldMk cId="915978988" sldId="506"/>
        </pc:sldMkLst>
        <pc:spChg chg="mod">
          <ac:chgData name="Vita Šakele" userId="22473504-fb74-45b6-b9ac-a87e59254042" providerId="ADAL" clId="{848838C7-C885-4944-B790-ADE0D5AA866C}" dt="2023-06-30T09:24:03.730" v="862" actId="20577"/>
          <ac:spMkLst>
            <pc:docMk/>
            <pc:sldMk cId="915978988" sldId="506"/>
            <ac:spMk id="5" creationId="{77F05FFE-1BA9-A5CC-CB02-F0395DBFAD1F}"/>
          </ac:spMkLst>
        </pc:spChg>
        <pc:spChg chg="mod">
          <ac:chgData name="Vita Šakele" userId="22473504-fb74-45b6-b9ac-a87e59254042" providerId="ADAL" clId="{848838C7-C885-4944-B790-ADE0D5AA866C}" dt="2023-06-30T09:26:47.957" v="920" actId="6549"/>
          <ac:spMkLst>
            <pc:docMk/>
            <pc:sldMk cId="915978988" sldId="506"/>
            <ac:spMk id="6" creationId="{752C169A-B18D-9459-399E-49E947564EF8}"/>
          </ac:spMkLst>
        </pc:spChg>
      </pc:sldChg>
      <pc:sldChg chg="modSp mod">
        <pc:chgData name="Vita Šakele" userId="22473504-fb74-45b6-b9ac-a87e59254042" providerId="ADAL" clId="{848838C7-C885-4944-B790-ADE0D5AA866C}" dt="2023-06-30T10:04:00.953" v="2079" actId="5793"/>
        <pc:sldMkLst>
          <pc:docMk/>
          <pc:sldMk cId="2840949827" sldId="507"/>
        </pc:sldMkLst>
        <pc:spChg chg="mod">
          <ac:chgData name="Vita Šakele" userId="22473504-fb74-45b6-b9ac-a87e59254042" providerId="ADAL" clId="{848838C7-C885-4944-B790-ADE0D5AA866C}" dt="2023-06-30T10:04:00.953" v="2079" actId="5793"/>
          <ac:spMkLst>
            <pc:docMk/>
            <pc:sldMk cId="2840949827" sldId="507"/>
            <ac:spMk id="5" creationId="{D33F9739-60F6-DA86-0D83-CE247715DDA8}"/>
          </ac:spMkLst>
        </pc:spChg>
        <pc:spChg chg="mod">
          <ac:chgData name="Vita Šakele" userId="22473504-fb74-45b6-b9ac-a87e59254042" providerId="ADAL" clId="{848838C7-C885-4944-B790-ADE0D5AA866C}" dt="2023-06-30T09:59:53.310" v="2050" actId="6549"/>
          <ac:spMkLst>
            <pc:docMk/>
            <pc:sldMk cId="2840949827" sldId="507"/>
            <ac:spMk id="10" creationId="{7D3AF57F-1A2A-D5EC-924D-267B81606B7E}"/>
          </ac:spMkLst>
        </pc:spChg>
        <pc:spChg chg="mod">
          <ac:chgData name="Vita Šakele" userId="22473504-fb74-45b6-b9ac-a87e59254042" providerId="ADAL" clId="{848838C7-C885-4944-B790-ADE0D5AA866C}" dt="2023-06-30T10:00:04.129" v="2051"/>
          <ac:spMkLst>
            <pc:docMk/>
            <pc:sldMk cId="2840949827" sldId="507"/>
            <ac:spMk id="11" creationId="{F83389BF-0C77-9856-F1C8-B09CE505AB40}"/>
          </ac:spMkLst>
        </pc:spChg>
        <pc:spChg chg="mod">
          <ac:chgData name="Vita Šakele" userId="22473504-fb74-45b6-b9ac-a87e59254042" providerId="ADAL" clId="{848838C7-C885-4944-B790-ADE0D5AA866C}" dt="2023-06-30T10:01:42.970" v="2052"/>
          <ac:spMkLst>
            <pc:docMk/>
            <pc:sldMk cId="2840949827" sldId="507"/>
            <ac:spMk id="12" creationId="{E4A85803-BC8D-027A-CB11-AA61715B841D}"/>
          </ac:spMkLst>
        </pc:spChg>
        <pc:spChg chg="mod">
          <ac:chgData name="Vita Šakele" userId="22473504-fb74-45b6-b9ac-a87e59254042" providerId="ADAL" clId="{848838C7-C885-4944-B790-ADE0D5AA866C}" dt="2023-06-30T10:02:10.471" v="2061" actId="6549"/>
          <ac:spMkLst>
            <pc:docMk/>
            <pc:sldMk cId="2840949827" sldId="507"/>
            <ac:spMk id="13" creationId="{75B80D20-64B6-1603-C60D-C459E6E4F17B}"/>
          </ac:spMkLst>
        </pc:spChg>
        <pc:spChg chg="mod">
          <ac:chgData name="Vita Šakele" userId="22473504-fb74-45b6-b9ac-a87e59254042" providerId="ADAL" clId="{848838C7-C885-4944-B790-ADE0D5AA866C}" dt="2023-06-30T10:03:10.003" v="2062"/>
          <ac:spMkLst>
            <pc:docMk/>
            <pc:sldMk cId="2840949827" sldId="507"/>
            <ac:spMk id="14" creationId="{F92739B7-4E4D-F6A3-4680-9140502B95D8}"/>
          </ac:spMkLst>
        </pc:spChg>
      </pc:sldChg>
      <pc:sldChg chg="modSp mod">
        <pc:chgData name="Vita Šakele" userId="22473504-fb74-45b6-b9ac-a87e59254042" providerId="ADAL" clId="{848838C7-C885-4944-B790-ADE0D5AA866C}" dt="2023-06-30T10:16:09.565" v="2917" actId="20577"/>
        <pc:sldMkLst>
          <pc:docMk/>
          <pc:sldMk cId="4257552826" sldId="508"/>
        </pc:sldMkLst>
        <pc:spChg chg="mod">
          <ac:chgData name="Vita Šakele" userId="22473504-fb74-45b6-b9ac-a87e59254042" providerId="ADAL" clId="{848838C7-C885-4944-B790-ADE0D5AA866C}" dt="2023-06-30T10:12:45.006" v="2517" actId="6549"/>
          <ac:spMkLst>
            <pc:docMk/>
            <pc:sldMk cId="4257552826" sldId="508"/>
            <ac:spMk id="5" creationId="{77F05FFE-1BA9-A5CC-CB02-F0395DBFAD1F}"/>
          </ac:spMkLst>
        </pc:spChg>
        <pc:graphicFrameChg chg="mod modGraphic">
          <ac:chgData name="Vita Šakele" userId="22473504-fb74-45b6-b9ac-a87e59254042" providerId="ADAL" clId="{848838C7-C885-4944-B790-ADE0D5AA866C}" dt="2023-06-30T10:16:09.565" v="2917" actId="20577"/>
          <ac:graphicFrameMkLst>
            <pc:docMk/>
            <pc:sldMk cId="4257552826" sldId="508"/>
            <ac:graphicFrameMk id="9" creationId="{C47DED37-A5BF-77F5-6DE9-34603DE7C5D2}"/>
          </ac:graphicFrameMkLst>
        </pc:graphicFrameChg>
      </pc:sldChg>
      <pc:sldChg chg="modSp mod">
        <pc:chgData name="Vita Šakele" userId="22473504-fb74-45b6-b9ac-a87e59254042" providerId="ADAL" clId="{848838C7-C885-4944-B790-ADE0D5AA866C}" dt="2023-06-30T09:40:54.084" v="1290" actId="6549"/>
        <pc:sldMkLst>
          <pc:docMk/>
          <pc:sldMk cId="3989563476" sldId="509"/>
        </pc:sldMkLst>
        <pc:spChg chg="mod">
          <ac:chgData name="Vita Šakele" userId="22473504-fb74-45b6-b9ac-a87e59254042" providerId="ADAL" clId="{848838C7-C885-4944-B790-ADE0D5AA866C}" dt="2023-06-30T09:36:46.606" v="1197" actId="20577"/>
          <ac:spMkLst>
            <pc:docMk/>
            <pc:sldMk cId="3989563476" sldId="509"/>
            <ac:spMk id="2" creationId="{1B78BB2B-A0B8-81DD-6B20-734DF047AF91}"/>
          </ac:spMkLst>
        </pc:spChg>
        <pc:spChg chg="mod">
          <ac:chgData name="Vita Šakele" userId="22473504-fb74-45b6-b9ac-a87e59254042" providerId="ADAL" clId="{848838C7-C885-4944-B790-ADE0D5AA866C}" dt="2023-06-30T09:35:23.420" v="1159" actId="1037"/>
          <ac:spMkLst>
            <pc:docMk/>
            <pc:sldMk cId="3989563476" sldId="509"/>
            <ac:spMk id="3" creationId="{5AD15E6D-006F-B80F-D2D7-0127DF49E97E}"/>
          </ac:spMkLst>
        </pc:spChg>
        <pc:spChg chg="mod">
          <ac:chgData name="Vita Šakele" userId="22473504-fb74-45b6-b9ac-a87e59254042" providerId="ADAL" clId="{848838C7-C885-4944-B790-ADE0D5AA866C}" dt="2023-06-30T09:32:09.961" v="1112" actId="20577"/>
          <ac:spMkLst>
            <pc:docMk/>
            <pc:sldMk cId="3989563476" sldId="509"/>
            <ac:spMk id="5" creationId="{77F05FFE-1BA9-A5CC-CB02-F0395DBFAD1F}"/>
          </ac:spMkLst>
        </pc:spChg>
        <pc:spChg chg="mod">
          <ac:chgData name="Vita Šakele" userId="22473504-fb74-45b6-b9ac-a87e59254042" providerId="ADAL" clId="{848838C7-C885-4944-B790-ADE0D5AA866C}" dt="2023-06-30T09:32:46.352" v="1114" actId="115"/>
          <ac:spMkLst>
            <pc:docMk/>
            <pc:sldMk cId="3989563476" sldId="509"/>
            <ac:spMk id="6" creationId="{D44E2F9A-483B-0D1B-8EBE-BA30C64B1C45}"/>
          </ac:spMkLst>
        </pc:spChg>
        <pc:spChg chg="mod">
          <ac:chgData name="Vita Šakele" userId="22473504-fb74-45b6-b9ac-a87e59254042" providerId="ADAL" clId="{848838C7-C885-4944-B790-ADE0D5AA866C}" dt="2023-06-30T09:34:36.220" v="1135" actId="6549"/>
          <ac:spMkLst>
            <pc:docMk/>
            <pc:sldMk cId="3989563476" sldId="509"/>
            <ac:spMk id="7" creationId="{E8D5A3E9-09C5-6ECA-23A0-91FFD564CCE5}"/>
          </ac:spMkLst>
        </pc:spChg>
        <pc:spChg chg="mod">
          <ac:chgData name="Vita Šakele" userId="22473504-fb74-45b6-b9ac-a87e59254042" providerId="ADAL" clId="{848838C7-C885-4944-B790-ADE0D5AA866C}" dt="2023-06-30T09:35:23.420" v="1159" actId="1037"/>
          <ac:spMkLst>
            <pc:docMk/>
            <pc:sldMk cId="3989563476" sldId="509"/>
            <ac:spMk id="8" creationId="{9D5D97AD-93E2-152B-55A8-CACA4E4FF587}"/>
          </ac:spMkLst>
        </pc:spChg>
        <pc:spChg chg="mod">
          <ac:chgData name="Vita Šakele" userId="22473504-fb74-45b6-b9ac-a87e59254042" providerId="ADAL" clId="{848838C7-C885-4944-B790-ADE0D5AA866C}" dt="2023-06-30T09:40:54.084" v="1290" actId="6549"/>
          <ac:spMkLst>
            <pc:docMk/>
            <pc:sldMk cId="3989563476" sldId="509"/>
            <ac:spMk id="11" creationId="{62C4F241-56DA-7E86-A5FB-B375DA354281}"/>
          </ac:spMkLst>
        </pc:spChg>
        <pc:spChg chg="mod">
          <ac:chgData name="Vita Šakele" userId="22473504-fb74-45b6-b9ac-a87e59254042" providerId="ADAL" clId="{848838C7-C885-4944-B790-ADE0D5AA866C}" dt="2023-06-30T09:39:50.984" v="1276" actId="14100"/>
          <ac:spMkLst>
            <pc:docMk/>
            <pc:sldMk cId="3989563476" sldId="509"/>
            <ac:spMk id="13" creationId="{6D603503-ABC1-4E52-8EB9-357D2A248C72}"/>
          </ac:spMkLst>
        </pc:spChg>
        <pc:grpChg chg="mod">
          <ac:chgData name="Vita Šakele" userId="22473504-fb74-45b6-b9ac-a87e59254042" providerId="ADAL" clId="{848838C7-C885-4944-B790-ADE0D5AA866C}" dt="2023-06-30T09:35:46.997" v="1170" actId="1038"/>
          <ac:grpSpMkLst>
            <pc:docMk/>
            <pc:sldMk cId="3989563476" sldId="509"/>
            <ac:grpSpMk id="9" creationId="{FBB5A78D-ED04-4325-02FF-977689F25DFA}"/>
          </ac:grpSpMkLst>
        </pc:grpChg>
        <pc:grpChg chg="mod">
          <ac:chgData name="Vita Šakele" userId="22473504-fb74-45b6-b9ac-a87e59254042" providerId="ADAL" clId="{848838C7-C885-4944-B790-ADE0D5AA866C}" dt="2023-06-30T09:35:46.997" v="1170" actId="1038"/>
          <ac:grpSpMkLst>
            <pc:docMk/>
            <pc:sldMk cId="3989563476" sldId="509"/>
            <ac:grpSpMk id="10" creationId="{F15FABAE-AA28-E60A-5973-8C8DFAB02AB9}"/>
          </ac:grpSpMkLst>
        </pc:grpChg>
        <pc:grpChg chg="mod">
          <ac:chgData name="Vita Šakele" userId="22473504-fb74-45b6-b9ac-a87e59254042" providerId="ADAL" clId="{848838C7-C885-4944-B790-ADE0D5AA866C}" dt="2023-06-30T09:35:46.997" v="1170" actId="1038"/>
          <ac:grpSpMkLst>
            <pc:docMk/>
            <pc:sldMk cId="3989563476" sldId="509"/>
            <ac:grpSpMk id="12" creationId="{A26293B8-3098-9874-79DA-0E3E040410C0}"/>
          </ac:grpSpMkLst>
        </pc:grpChg>
      </pc:sldChg>
      <pc:sldChg chg="modSp mod">
        <pc:chgData name="Vita Šakele" userId="22473504-fb74-45b6-b9ac-a87e59254042" providerId="ADAL" clId="{848838C7-C885-4944-B790-ADE0D5AA866C}" dt="2023-06-30T09:31:42.686" v="1097" actId="20577"/>
        <pc:sldMkLst>
          <pc:docMk/>
          <pc:sldMk cId="1897666673" sldId="510"/>
        </pc:sldMkLst>
        <pc:spChg chg="mod">
          <ac:chgData name="Vita Šakele" userId="22473504-fb74-45b6-b9ac-a87e59254042" providerId="ADAL" clId="{848838C7-C885-4944-B790-ADE0D5AA866C}" dt="2023-06-30T09:28:06.181" v="966" actId="20577"/>
          <ac:spMkLst>
            <pc:docMk/>
            <pc:sldMk cId="1897666673" sldId="510"/>
            <ac:spMk id="2" creationId="{13D4EC0C-94D0-9441-7453-185E35759672}"/>
          </ac:spMkLst>
        </pc:spChg>
        <pc:spChg chg="mod">
          <ac:chgData name="Vita Šakele" userId="22473504-fb74-45b6-b9ac-a87e59254042" providerId="ADAL" clId="{848838C7-C885-4944-B790-ADE0D5AA866C}" dt="2023-06-30T09:28:30.764" v="984" actId="20577"/>
          <ac:spMkLst>
            <pc:docMk/>
            <pc:sldMk cId="1897666673" sldId="510"/>
            <ac:spMk id="3" creationId="{3FC45F93-9D4E-CF30-C3ED-8950AA0FA74B}"/>
          </ac:spMkLst>
        </pc:spChg>
        <pc:spChg chg="mod">
          <ac:chgData name="Vita Šakele" userId="22473504-fb74-45b6-b9ac-a87e59254042" providerId="ADAL" clId="{848838C7-C885-4944-B790-ADE0D5AA866C}" dt="2023-06-30T09:28:48.772" v="1018" actId="20577"/>
          <ac:spMkLst>
            <pc:docMk/>
            <pc:sldMk cId="1897666673" sldId="510"/>
            <ac:spMk id="12" creationId="{2FC56442-F21E-D110-4680-C28042EA16D9}"/>
          </ac:spMkLst>
        </pc:spChg>
        <pc:spChg chg="mod">
          <ac:chgData name="Vita Šakele" userId="22473504-fb74-45b6-b9ac-a87e59254042" providerId="ADAL" clId="{848838C7-C885-4944-B790-ADE0D5AA866C}" dt="2023-06-30T09:26:57.556" v="932" actId="20577"/>
          <ac:spMkLst>
            <pc:docMk/>
            <pc:sldMk cId="1897666673" sldId="510"/>
            <ac:spMk id="13" creationId="{3421919B-FE64-A43B-6D55-E5C0C2ABE10F}"/>
          </ac:spMkLst>
        </pc:spChg>
        <pc:spChg chg="mod">
          <ac:chgData name="Vita Šakele" userId="22473504-fb74-45b6-b9ac-a87e59254042" providerId="ADAL" clId="{848838C7-C885-4944-B790-ADE0D5AA866C}" dt="2023-06-30T09:27:13.300" v="933"/>
          <ac:spMkLst>
            <pc:docMk/>
            <pc:sldMk cId="1897666673" sldId="510"/>
            <ac:spMk id="21" creationId="{9B9789AD-BE36-ED89-B197-9FAE1101C046}"/>
          </ac:spMkLst>
        </pc:spChg>
        <pc:spChg chg="mod">
          <ac:chgData name="Vita Šakele" userId="22473504-fb74-45b6-b9ac-a87e59254042" providerId="ADAL" clId="{848838C7-C885-4944-B790-ADE0D5AA866C}" dt="2023-06-30T09:29:46.835" v="1021" actId="6549"/>
          <ac:spMkLst>
            <pc:docMk/>
            <pc:sldMk cId="1897666673" sldId="510"/>
            <ac:spMk id="23" creationId="{B4A2B25A-AD75-1B77-3B60-28D624BA4E43}"/>
          </ac:spMkLst>
        </pc:spChg>
        <pc:spChg chg="mod">
          <ac:chgData name="Vita Šakele" userId="22473504-fb74-45b6-b9ac-a87e59254042" providerId="ADAL" clId="{848838C7-C885-4944-B790-ADE0D5AA866C}" dt="2023-06-30T09:31:42.686" v="1097" actId="20577"/>
          <ac:spMkLst>
            <pc:docMk/>
            <pc:sldMk cId="1897666673" sldId="510"/>
            <ac:spMk id="25" creationId="{3411E662-5435-83C5-8443-F489881D547A}"/>
          </ac:spMkLst>
        </pc:spChg>
      </pc:sldChg>
      <pc:sldChg chg="modSp mod">
        <pc:chgData name="Vita Šakele" userId="22473504-fb74-45b6-b9ac-a87e59254042" providerId="ADAL" clId="{848838C7-C885-4944-B790-ADE0D5AA866C}" dt="2023-06-30T09:23:57.716" v="855" actId="20577"/>
        <pc:sldMkLst>
          <pc:docMk/>
          <pc:sldMk cId="4023530506" sldId="532"/>
        </pc:sldMkLst>
        <pc:spChg chg="mod">
          <ac:chgData name="Vita Šakele" userId="22473504-fb74-45b6-b9ac-a87e59254042" providerId="ADAL" clId="{848838C7-C885-4944-B790-ADE0D5AA866C}" dt="2023-06-30T09:23:57.716" v="855" actId="20577"/>
          <ac:spMkLst>
            <pc:docMk/>
            <pc:sldMk cId="4023530506" sldId="532"/>
            <ac:spMk id="5" creationId="{8FACC95F-4EC5-D62F-DEAA-B370A35CDC5D}"/>
          </ac:spMkLst>
        </pc:spChg>
      </pc:sldChg>
      <pc:sldChg chg="modSp mod">
        <pc:chgData name="Vita Šakele" userId="22473504-fb74-45b6-b9ac-a87e59254042" providerId="ADAL" clId="{848838C7-C885-4944-B790-ADE0D5AA866C}" dt="2023-06-30T09:48:04.006" v="1522" actId="20577"/>
        <pc:sldMkLst>
          <pc:docMk/>
          <pc:sldMk cId="1034937435" sldId="533"/>
        </pc:sldMkLst>
        <pc:spChg chg="mod">
          <ac:chgData name="Vita Šakele" userId="22473504-fb74-45b6-b9ac-a87e59254042" providerId="ADAL" clId="{848838C7-C885-4944-B790-ADE0D5AA866C}" dt="2023-06-30T09:48:04.006" v="1522" actId="20577"/>
          <ac:spMkLst>
            <pc:docMk/>
            <pc:sldMk cId="1034937435" sldId="533"/>
            <ac:spMk id="5" creationId="{8FACC95F-4EC5-D62F-DEAA-B370A35CDC5D}"/>
          </ac:spMkLst>
        </pc:spChg>
      </pc:sldChg>
      <pc:sldChg chg="modSp mod">
        <pc:chgData name="Vita Šakele" userId="22473504-fb74-45b6-b9ac-a87e59254042" providerId="ADAL" clId="{848838C7-C885-4944-B790-ADE0D5AA866C}" dt="2023-06-30T10:04:17.092" v="2080"/>
        <pc:sldMkLst>
          <pc:docMk/>
          <pc:sldMk cId="3600155057" sldId="534"/>
        </pc:sldMkLst>
        <pc:spChg chg="mod">
          <ac:chgData name="Vita Šakele" userId="22473504-fb74-45b6-b9ac-a87e59254042" providerId="ADAL" clId="{848838C7-C885-4944-B790-ADE0D5AA866C}" dt="2023-06-30T10:04:17.092" v="2080"/>
          <ac:spMkLst>
            <pc:docMk/>
            <pc:sldMk cId="3600155057" sldId="534"/>
            <ac:spMk id="5" creationId="{8FACC95F-4EC5-D62F-DEAA-B370A35CDC5D}"/>
          </ac:spMkLst>
        </pc:spChg>
      </pc:sldChg>
      <pc:sldChg chg="modSp mod">
        <pc:chgData name="Vita Šakele" userId="22473504-fb74-45b6-b9ac-a87e59254042" providerId="ADAL" clId="{848838C7-C885-4944-B790-ADE0D5AA866C}" dt="2023-06-30T10:12:28.547" v="2459" actId="20577"/>
        <pc:sldMkLst>
          <pc:docMk/>
          <pc:sldMk cId="2663757812" sldId="535"/>
        </pc:sldMkLst>
        <pc:spChg chg="mod">
          <ac:chgData name="Vita Šakele" userId="22473504-fb74-45b6-b9ac-a87e59254042" providerId="ADAL" clId="{848838C7-C885-4944-B790-ADE0D5AA866C}" dt="2023-06-30T10:06:30.701" v="2180" actId="20577"/>
          <ac:spMkLst>
            <pc:docMk/>
            <pc:sldMk cId="2663757812" sldId="535"/>
            <ac:spMk id="6" creationId="{145DBE21-1D81-50B0-4B31-763218537C5E}"/>
          </ac:spMkLst>
        </pc:spChg>
        <pc:spChg chg="mod">
          <ac:chgData name="Vita Šakele" userId="22473504-fb74-45b6-b9ac-a87e59254042" providerId="ADAL" clId="{848838C7-C885-4944-B790-ADE0D5AA866C}" dt="2023-06-30T10:04:25.586" v="2088" actId="20577"/>
          <ac:spMkLst>
            <pc:docMk/>
            <pc:sldMk cId="2663757812" sldId="535"/>
            <ac:spMk id="9" creationId="{D2576ABF-04C9-F203-DA13-8E13C88D3E0B}"/>
          </ac:spMkLst>
        </pc:spChg>
        <pc:spChg chg="mod">
          <ac:chgData name="Vita Šakele" userId="22473504-fb74-45b6-b9ac-a87e59254042" providerId="ADAL" clId="{848838C7-C885-4944-B790-ADE0D5AA866C}" dt="2023-06-30T10:04:36.984" v="2118" actId="20577"/>
          <ac:spMkLst>
            <pc:docMk/>
            <pc:sldMk cId="2663757812" sldId="535"/>
            <ac:spMk id="10" creationId="{0BC9B55D-EA17-E65A-A621-FA29E8BC5670}"/>
          </ac:spMkLst>
        </pc:spChg>
        <pc:spChg chg="mod">
          <ac:chgData name="Vita Šakele" userId="22473504-fb74-45b6-b9ac-a87e59254042" providerId="ADAL" clId="{848838C7-C885-4944-B790-ADE0D5AA866C}" dt="2023-06-30T10:09:06.053" v="2257" actId="20577"/>
          <ac:spMkLst>
            <pc:docMk/>
            <pc:sldMk cId="2663757812" sldId="535"/>
            <ac:spMk id="11" creationId="{E84F618C-F8C7-8C8F-D651-452FA97198BC}"/>
          </ac:spMkLst>
        </pc:spChg>
        <pc:spChg chg="mod">
          <ac:chgData name="Vita Šakele" userId="22473504-fb74-45b6-b9ac-a87e59254042" providerId="ADAL" clId="{848838C7-C885-4944-B790-ADE0D5AA866C}" dt="2023-06-30T10:06:48.145" v="2193" actId="20577"/>
          <ac:spMkLst>
            <pc:docMk/>
            <pc:sldMk cId="2663757812" sldId="535"/>
            <ac:spMk id="12" creationId="{9889A8CF-FA43-673D-A9E4-E9C769867FDC}"/>
          </ac:spMkLst>
        </pc:spChg>
        <pc:spChg chg="mod">
          <ac:chgData name="Vita Šakele" userId="22473504-fb74-45b6-b9ac-a87e59254042" providerId="ADAL" clId="{848838C7-C885-4944-B790-ADE0D5AA866C}" dt="2023-06-30T10:09:36.197" v="2282" actId="20577"/>
          <ac:spMkLst>
            <pc:docMk/>
            <pc:sldMk cId="2663757812" sldId="535"/>
            <ac:spMk id="13" creationId="{AD3B1B44-2BDB-5217-1AD6-81D7A7C1DF57}"/>
          </ac:spMkLst>
        </pc:spChg>
        <pc:spChg chg="mod">
          <ac:chgData name="Vita Šakele" userId="22473504-fb74-45b6-b9ac-a87e59254042" providerId="ADAL" clId="{848838C7-C885-4944-B790-ADE0D5AA866C}" dt="2023-06-30T10:08:02.683" v="2218"/>
          <ac:spMkLst>
            <pc:docMk/>
            <pc:sldMk cId="2663757812" sldId="535"/>
            <ac:spMk id="14" creationId="{8F195DE8-AA69-A654-EE1E-11EF7F864B4F}"/>
          </ac:spMkLst>
        </pc:spChg>
        <pc:spChg chg="mod">
          <ac:chgData name="Vita Šakele" userId="22473504-fb74-45b6-b9ac-a87e59254042" providerId="ADAL" clId="{848838C7-C885-4944-B790-ADE0D5AA866C}" dt="2023-06-30T10:11:01.573" v="2418" actId="20577"/>
          <ac:spMkLst>
            <pc:docMk/>
            <pc:sldMk cId="2663757812" sldId="535"/>
            <ac:spMk id="15" creationId="{9FA9E4FF-1E2B-2608-B562-481E9A12DFF9}"/>
          </ac:spMkLst>
        </pc:spChg>
        <pc:spChg chg="mod">
          <ac:chgData name="Vita Šakele" userId="22473504-fb74-45b6-b9ac-a87e59254042" providerId="ADAL" clId="{848838C7-C885-4944-B790-ADE0D5AA866C}" dt="2023-06-30T10:07:48.921" v="2217" actId="20577"/>
          <ac:spMkLst>
            <pc:docMk/>
            <pc:sldMk cId="2663757812" sldId="535"/>
            <ac:spMk id="16" creationId="{1018377F-1B21-C9C4-3801-00896E483E81}"/>
          </ac:spMkLst>
        </pc:spChg>
        <pc:spChg chg="mod">
          <ac:chgData name="Vita Šakele" userId="22473504-fb74-45b6-b9ac-a87e59254042" providerId="ADAL" clId="{848838C7-C885-4944-B790-ADE0D5AA866C}" dt="2023-06-30T10:10:43.159" v="2386" actId="20577"/>
          <ac:spMkLst>
            <pc:docMk/>
            <pc:sldMk cId="2663757812" sldId="535"/>
            <ac:spMk id="17" creationId="{DEC5425E-AB48-1989-674A-D98A24ACC9F2}"/>
          </ac:spMkLst>
        </pc:spChg>
        <pc:spChg chg="mod">
          <ac:chgData name="Vita Šakele" userId="22473504-fb74-45b6-b9ac-a87e59254042" providerId="ADAL" clId="{848838C7-C885-4944-B790-ADE0D5AA866C}" dt="2023-06-30T10:07:33.824" v="2211" actId="20577"/>
          <ac:spMkLst>
            <pc:docMk/>
            <pc:sldMk cId="2663757812" sldId="535"/>
            <ac:spMk id="18" creationId="{DB696364-60F1-6302-EE9B-DB77B09734FB}"/>
          </ac:spMkLst>
        </pc:spChg>
        <pc:spChg chg="mod">
          <ac:chgData name="Vita Šakele" userId="22473504-fb74-45b6-b9ac-a87e59254042" providerId="ADAL" clId="{848838C7-C885-4944-B790-ADE0D5AA866C}" dt="2023-06-30T10:10:26.397" v="2379" actId="20577"/>
          <ac:spMkLst>
            <pc:docMk/>
            <pc:sldMk cId="2663757812" sldId="535"/>
            <ac:spMk id="19" creationId="{8B468723-449D-59C4-DB7C-C942465B7A16}"/>
          </ac:spMkLst>
        </pc:spChg>
        <pc:spChg chg="mod">
          <ac:chgData name="Vita Šakele" userId="22473504-fb74-45b6-b9ac-a87e59254042" providerId="ADAL" clId="{848838C7-C885-4944-B790-ADE0D5AA866C}" dt="2023-06-30T10:07:13.809" v="2205" actId="6549"/>
          <ac:spMkLst>
            <pc:docMk/>
            <pc:sldMk cId="2663757812" sldId="535"/>
            <ac:spMk id="20" creationId="{F06CD02A-A0B6-D028-6701-BC9CF39434F2}"/>
          </ac:spMkLst>
        </pc:spChg>
        <pc:spChg chg="mod">
          <ac:chgData name="Vita Šakele" userId="22473504-fb74-45b6-b9ac-a87e59254042" providerId="ADAL" clId="{848838C7-C885-4944-B790-ADE0D5AA866C}" dt="2023-06-30T10:09:58.601" v="2336" actId="20577"/>
          <ac:spMkLst>
            <pc:docMk/>
            <pc:sldMk cId="2663757812" sldId="535"/>
            <ac:spMk id="21" creationId="{38BE0F8E-C641-D37E-C541-8AD73751FE1A}"/>
          </ac:spMkLst>
        </pc:spChg>
        <pc:spChg chg="mod">
          <ac:chgData name="Vita Šakele" userId="22473504-fb74-45b6-b9ac-a87e59254042" providerId="ADAL" clId="{848838C7-C885-4944-B790-ADE0D5AA866C}" dt="2023-06-30T10:08:11.442" v="2219"/>
          <ac:spMkLst>
            <pc:docMk/>
            <pc:sldMk cId="2663757812" sldId="535"/>
            <ac:spMk id="22" creationId="{A2A5C408-304A-8C72-4373-94F7B60B90E4}"/>
          </ac:spMkLst>
        </pc:spChg>
        <pc:spChg chg="mod">
          <ac:chgData name="Vita Šakele" userId="22473504-fb74-45b6-b9ac-a87e59254042" providerId="ADAL" clId="{848838C7-C885-4944-B790-ADE0D5AA866C}" dt="2023-06-30T10:12:18.022" v="2439" actId="20577"/>
          <ac:spMkLst>
            <pc:docMk/>
            <pc:sldMk cId="2663757812" sldId="535"/>
            <ac:spMk id="23" creationId="{69BED4D8-48AB-73A2-0EC1-CD0A909FD8B8}"/>
          </ac:spMkLst>
        </pc:spChg>
        <pc:spChg chg="mod">
          <ac:chgData name="Vita Šakele" userId="22473504-fb74-45b6-b9ac-a87e59254042" providerId="ADAL" clId="{848838C7-C885-4944-B790-ADE0D5AA866C}" dt="2023-06-30T10:08:42.750" v="2220"/>
          <ac:spMkLst>
            <pc:docMk/>
            <pc:sldMk cId="2663757812" sldId="535"/>
            <ac:spMk id="24" creationId="{0800FF69-ED14-8416-59FA-041B6E9B48BC}"/>
          </ac:spMkLst>
        </pc:spChg>
        <pc:spChg chg="mod">
          <ac:chgData name="Vita Šakele" userId="22473504-fb74-45b6-b9ac-a87e59254042" providerId="ADAL" clId="{848838C7-C885-4944-B790-ADE0D5AA866C}" dt="2023-06-30T10:12:28.547" v="2459" actId="20577"/>
          <ac:spMkLst>
            <pc:docMk/>
            <pc:sldMk cId="2663757812" sldId="535"/>
            <ac:spMk id="25" creationId="{394E414B-8CA8-F356-1E3D-D0A0BDDACBFC}"/>
          </ac:spMkLst>
        </pc:spChg>
        <pc:spChg chg="mod">
          <ac:chgData name="Vita Šakele" userId="22473504-fb74-45b6-b9ac-a87e59254042" providerId="ADAL" clId="{848838C7-C885-4944-B790-ADE0D5AA866C}" dt="2023-06-30T10:05:14.022" v="2145" actId="20577"/>
          <ac:spMkLst>
            <pc:docMk/>
            <pc:sldMk cId="2663757812" sldId="535"/>
            <ac:spMk id="26" creationId="{79D8F6E4-0EB4-F82C-919C-406184420E17}"/>
          </ac:spMkLst>
        </pc:spChg>
        <pc:cxnChg chg="mod">
          <ac:chgData name="Vita Šakele" userId="22473504-fb74-45b6-b9ac-a87e59254042" providerId="ADAL" clId="{848838C7-C885-4944-B790-ADE0D5AA866C}" dt="2023-06-30T10:08:59.790" v="2240" actId="1076"/>
          <ac:cxnSpMkLst>
            <pc:docMk/>
            <pc:sldMk cId="2663757812" sldId="535"/>
            <ac:cxnSpMk id="8" creationId="{FE5C77D0-887E-7067-59A5-A3EEED9D8222}"/>
          </ac:cxnSpMkLst>
        </pc:cxnChg>
        <pc:cxnChg chg="mod">
          <ac:chgData name="Vita Šakele" userId="22473504-fb74-45b6-b9ac-a87e59254042" providerId="ADAL" clId="{848838C7-C885-4944-B790-ADE0D5AA866C}" dt="2023-06-30T10:08:59.790" v="2240" actId="1076"/>
          <ac:cxnSpMkLst>
            <pc:docMk/>
            <pc:sldMk cId="2663757812" sldId="535"/>
            <ac:cxnSpMk id="34" creationId="{04DC4464-DA7C-C056-332B-C925DF8F3377}"/>
          </ac:cxnSpMkLst>
        </pc:cxnChg>
      </pc:sldChg>
      <pc:sldChg chg="modSp mod">
        <pc:chgData name="Vita Šakele" userId="22473504-fb74-45b6-b9ac-a87e59254042" providerId="ADAL" clId="{848838C7-C885-4944-B790-ADE0D5AA866C}" dt="2023-06-30T10:20:20.355" v="3126" actId="6549"/>
        <pc:sldMkLst>
          <pc:docMk/>
          <pc:sldMk cId="3305956627" sldId="536"/>
        </pc:sldMkLst>
        <pc:spChg chg="mod">
          <ac:chgData name="Vita Šakele" userId="22473504-fb74-45b6-b9ac-a87e59254042" providerId="ADAL" clId="{848838C7-C885-4944-B790-ADE0D5AA866C}" dt="2023-06-30T10:16:38.161" v="2930" actId="20577"/>
          <ac:spMkLst>
            <pc:docMk/>
            <pc:sldMk cId="3305956627" sldId="536"/>
            <ac:spMk id="5" creationId="{77F05FFE-1BA9-A5CC-CB02-F0395DBFAD1F}"/>
          </ac:spMkLst>
        </pc:spChg>
        <pc:graphicFrameChg chg="mod modGraphic">
          <ac:chgData name="Vita Šakele" userId="22473504-fb74-45b6-b9ac-a87e59254042" providerId="ADAL" clId="{848838C7-C885-4944-B790-ADE0D5AA866C}" dt="2023-06-30T10:20:20.355" v="3126" actId="6549"/>
          <ac:graphicFrameMkLst>
            <pc:docMk/>
            <pc:sldMk cId="3305956627" sldId="536"/>
            <ac:graphicFrameMk id="2" creationId="{7397DCD3-998F-F3AD-CC40-B243783770AA}"/>
          </ac:graphicFrameMkLst>
        </pc:graphicFrameChg>
        <pc:picChg chg="mod">
          <ac:chgData name="Vita Šakele" userId="22473504-fb74-45b6-b9ac-a87e59254042" providerId="ADAL" clId="{848838C7-C885-4944-B790-ADE0D5AA866C}" dt="2023-06-30T10:18:30.345" v="3021" actId="1076"/>
          <ac:picMkLst>
            <pc:docMk/>
            <pc:sldMk cId="3305956627" sldId="536"/>
            <ac:picMk id="7" creationId="{598A5757-A407-EF34-584F-6C815186777D}"/>
          </ac:picMkLst>
        </pc:picChg>
        <pc:picChg chg="mod">
          <ac:chgData name="Vita Šakele" userId="22473504-fb74-45b6-b9ac-a87e59254042" providerId="ADAL" clId="{848838C7-C885-4944-B790-ADE0D5AA866C}" dt="2023-06-30T10:18:32.448" v="3022" actId="1076"/>
          <ac:picMkLst>
            <pc:docMk/>
            <pc:sldMk cId="3305956627" sldId="536"/>
            <ac:picMk id="10" creationId="{E5D1390F-3A11-5685-E839-7EE1ECC845DD}"/>
          </ac:picMkLst>
        </pc:picChg>
      </pc:sldChg>
      <pc:sldChg chg="modSp mod">
        <pc:chgData name="Vita Šakele" userId="22473504-fb74-45b6-b9ac-a87e59254042" providerId="ADAL" clId="{848838C7-C885-4944-B790-ADE0D5AA866C}" dt="2023-06-30T10:23:31.248" v="3184" actId="1036"/>
        <pc:sldMkLst>
          <pc:docMk/>
          <pc:sldMk cId="3537834319" sldId="537"/>
        </pc:sldMkLst>
        <pc:spChg chg="mod">
          <ac:chgData name="Vita Šakele" userId="22473504-fb74-45b6-b9ac-a87e59254042" providerId="ADAL" clId="{848838C7-C885-4944-B790-ADE0D5AA866C}" dt="2023-06-30T10:20:34.581" v="3127"/>
          <ac:spMkLst>
            <pc:docMk/>
            <pc:sldMk cId="3537834319" sldId="537"/>
            <ac:spMk id="5" creationId="{77F05FFE-1BA9-A5CC-CB02-F0395DBFAD1F}"/>
          </ac:spMkLst>
        </pc:spChg>
        <pc:graphicFrameChg chg="mod modGraphic">
          <ac:chgData name="Vita Šakele" userId="22473504-fb74-45b6-b9ac-a87e59254042" providerId="ADAL" clId="{848838C7-C885-4944-B790-ADE0D5AA866C}" dt="2023-06-30T10:23:23.346" v="3163"/>
          <ac:graphicFrameMkLst>
            <pc:docMk/>
            <pc:sldMk cId="3537834319" sldId="537"/>
            <ac:graphicFrameMk id="3" creationId="{6C02015B-D377-5BAA-B623-7E94B730C8E6}"/>
          </ac:graphicFrameMkLst>
        </pc:graphicFrameChg>
        <pc:picChg chg="mod">
          <ac:chgData name="Vita Šakele" userId="22473504-fb74-45b6-b9ac-a87e59254042" providerId="ADAL" clId="{848838C7-C885-4944-B790-ADE0D5AA866C}" dt="2023-06-30T10:23:31.248" v="3184" actId="1036"/>
          <ac:picMkLst>
            <pc:docMk/>
            <pc:sldMk cId="3537834319" sldId="537"/>
            <ac:picMk id="6" creationId="{F9D919A6-9FD8-6B1B-1E4E-E3EEE0E08BAD}"/>
          </ac:picMkLst>
        </pc:picChg>
        <pc:picChg chg="mod">
          <ac:chgData name="Vita Šakele" userId="22473504-fb74-45b6-b9ac-a87e59254042" providerId="ADAL" clId="{848838C7-C885-4944-B790-ADE0D5AA866C}" dt="2023-06-30T10:23:31.248" v="3184" actId="1036"/>
          <ac:picMkLst>
            <pc:docMk/>
            <pc:sldMk cId="3537834319" sldId="537"/>
            <ac:picMk id="10" creationId="{26207895-2CF2-918E-C8C5-7EB7127A2E1B}"/>
          </ac:picMkLst>
        </pc:picChg>
      </pc:sldChg>
      <pc:sldChg chg="modSp mod">
        <pc:chgData name="Vita Šakele" userId="22473504-fb74-45b6-b9ac-a87e59254042" providerId="ADAL" clId="{848838C7-C885-4944-B790-ADE0D5AA866C}" dt="2023-06-30T10:24:47.805" v="3233" actId="20577"/>
        <pc:sldMkLst>
          <pc:docMk/>
          <pc:sldMk cId="2211828137" sldId="538"/>
        </pc:sldMkLst>
        <pc:spChg chg="mod">
          <ac:chgData name="Vita Šakele" userId="22473504-fb74-45b6-b9ac-a87e59254042" providerId="ADAL" clId="{848838C7-C885-4944-B790-ADE0D5AA866C}" dt="2023-06-30T10:23:43.550" v="3206" actId="20577"/>
          <ac:spMkLst>
            <pc:docMk/>
            <pc:sldMk cId="2211828137" sldId="538"/>
            <ac:spMk id="5" creationId="{77F05FFE-1BA9-A5CC-CB02-F0395DBFAD1F}"/>
          </ac:spMkLst>
        </pc:spChg>
        <pc:graphicFrameChg chg="mod modGraphic">
          <ac:chgData name="Vita Šakele" userId="22473504-fb74-45b6-b9ac-a87e59254042" providerId="ADAL" clId="{848838C7-C885-4944-B790-ADE0D5AA866C}" dt="2023-06-30T10:24:47.805" v="3233" actId="20577"/>
          <ac:graphicFrameMkLst>
            <pc:docMk/>
            <pc:sldMk cId="2211828137" sldId="538"/>
            <ac:graphicFrameMk id="2" creationId="{4D4C0BF0-2401-1AF5-0C21-CDB68E337AA3}"/>
          </ac:graphicFrameMkLst>
        </pc:graphicFrameChg>
      </pc:sldChg>
      <pc:sldChg chg="modSp mod">
        <pc:chgData name="Vita Šakele" userId="22473504-fb74-45b6-b9ac-a87e59254042" providerId="ADAL" clId="{848838C7-C885-4944-B790-ADE0D5AA866C}" dt="2023-06-30T10:28:01.935" v="3378"/>
        <pc:sldMkLst>
          <pc:docMk/>
          <pc:sldMk cId="3911540848" sldId="539"/>
        </pc:sldMkLst>
        <pc:spChg chg="mod">
          <ac:chgData name="Vita Šakele" userId="22473504-fb74-45b6-b9ac-a87e59254042" providerId="ADAL" clId="{848838C7-C885-4944-B790-ADE0D5AA866C}" dt="2023-06-30T10:25:36.999" v="3239" actId="20577"/>
          <ac:spMkLst>
            <pc:docMk/>
            <pc:sldMk cId="3911540848" sldId="539"/>
            <ac:spMk id="5" creationId="{77F05FFE-1BA9-A5CC-CB02-F0395DBFAD1F}"/>
          </ac:spMkLst>
        </pc:spChg>
        <pc:graphicFrameChg chg="mod modGraphic">
          <ac:chgData name="Vita Šakele" userId="22473504-fb74-45b6-b9ac-a87e59254042" providerId="ADAL" clId="{848838C7-C885-4944-B790-ADE0D5AA866C}" dt="2023-06-30T10:28:01.935" v="3378"/>
          <ac:graphicFrameMkLst>
            <pc:docMk/>
            <pc:sldMk cId="3911540848" sldId="539"/>
            <ac:graphicFrameMk id="2" creationId="{4D4C0BF0-2401-1AF5-0C21-CDB68E337AA3}"/>
          </ac:graphicFrameMkLst>
        </pc:graphicFrameChg>
      </pc:sldChg>
      <pc:sldChg chg="modSp mod">
        <pc:chgData name="Vita Šakele" userId="22473504-fb74-45b6-b9ac-a87e59254042" providerId="ADAL" clId="{848838C7-C885-4944-B790-ADE0D5AA866C}" dt="2023-06-30T10:28:30.219" v="3387" actId="20577"/>
        <pc:sldMkLst>
          <pc:docMk/>
          <pc:sldMk cId="297682879" sldId="541"/>
        </pc:sldMkLst>
        <pc:spChg chg="mod">
          <ac:chgData name="Vita Šakele" userId="22473504-fb74-45b6-b9ac-a87e59254042" providerId="ADAL" clId="{848838C7-C885-4944-B790-ADE0D5AA866C}" dt="2023-06-30T10:28:30.219" v="3387" actId="20577"/>
          <ac:spMkLst>
            <pc:docMk/>
            <pc:sldMk cId="297682879" sldId="541"/>
            <ac:spMk id="5" creationId="{8FACC95F-4EC5-D62F-DEAA-B370A35CDC5D}"/>
          </ac:spMkLst>
        </pc:spChg>
      </pc:sldChg>
      <pc:sldChg chg="modSp mod">
        <pc:chgData name="Vita Šakele" userId="22473504-fb74-45b6-b9ac-a87e59254042" providerId="ADAL" clId="{848838C7-C885-4944-B790-ADE0D5AA866C}" dt="2023-06-30T10:48:10.532" v="3517"/>
        <pc:sldMkLst>
          <pc:docMk/>
          <pc:sldMk cId="1973034530" sldId="543"/>
        </pc:sldMkLst>
        <pc:graphicFrameChg chg="mod modGraphic">
          <ac:chgData name="Vita Šakele" userId="22473504-fb74-45b6-b9ac-a87e59254042" providerId="ADAL" clId="{848838C7-C885-4944-B790-ADE0D5AA866C}" dt="2023-06-30T10:48:10.532" v="3517"/>
          <ac:graphicFrameMkLst>
            <pc:docMk/>
            <pc:sldMk cId="1973034530" sldId="543"/>
            <ac:graphicFrameMk id="5" creationId="{32E96403-142F-D974-2D29-04D0D0A358E2}"/>
          </ac:graphicFrameMkLst>
        </pc:graphicFrameChg>
      </pc:sldChg>
      <pc:sldChg chg="modSp mod">
        <pc:chgData name="Vita Šakele" userId="22473504-fb74-45b6-b9ac-a87e59254042" providerId="ADAL" clId="{848838C7-C885-4944-B790-ADE0D5AA866C}" dt="2023-06-30T10:51:12.925" v="3546" actId="6549"/>
        <pc:sldMkLst>
          <pc:docMk/>
          <pc:sldMk cId="1017686607" sldId="544"/>
        </pc:sldMkLst>
        <pc:graphicFrameChg chg="mod modGraphic">
          <ac:chgData name="Vita Šakele" userId="22473504-fb74-45b6-b9ac-a87e59254042" providerId="ADAL" clId="{848838C7-C885-4944-B790-ADE0D5AA866C}" dt="2023-06-30T10:51:12.925" v="3546" actId="6549"/>
          <ac:graphicFrameMkLst>
            <pc:docMk/>
            <pc:sldMk cId="1017686607" sldId="544"/>
            <ac:graphicFrameMk id="2" creationId="{E1CC5B0D-4F4E-3F99-2F32-7FF06D3E5C35}"/>
          </ac:graphicFrameMkLst>
        </pc:graphicFrameChg>
      </pc:sldChg>
      <pc:sldChg chg="modSp mod">
        <pc:chgData name="Vita Šakele" userId="22473504-fb74-45b6-b9ac-a87e59254042" providerId="ADAL" clId="{848838C7-C885-4944-B790-ADE0D5AA866C}" dt="2023-06-30T10:54:34.101" v="3631" actId="20577"/>
        <pc:sldMkLst>
          <pc:docMk/>
          <pc:sldMk cId="747735895" sldId="546"/>
        </pc:sldMkLst>
        <pc:graphicFrameChg chg="mod modGraphic">
          <ac:chgData name="Vita Šakele" userId="22473504-fb74-45b6-b9ac-a87e59254042" providerId="ADAL" clId="{848838C7-C885-4944-B790-ADE0D5AA866C}" dt="2023-06-30T10:54:34.101" v="3631" actId="20577"/>
          <ac:graphicFrameMkLst>
            <pc:docMk/>
            <pc:sldMk cId="747735895" sldId="546"/>
            <ac:graphicFrameMk id="2" creationId="{8129FB0F-CF91-56BC-3336-79EC54DDCFCC}"/>
          </ac:graphicFrameMkLst>
        </pc:graphicFrameChg>
      </pc:sldChg>
      <pc:sldChg chg="modSp mod">
        <pc:chgData name="Vita Šakele" userId="22473504-fb74-45b6-b9ac-a87e59254042" providerId="ADAL" clId="{848838C7-C885-4944-B790-ADE0D5AA866C}" dt="2023-06-30T10:57:04.565" v="3729" actId="20577"/>
        <pc:sldMkLst>
          <pc:docMk/>
          <pc:sldMk cId="90223768" sldId="547"/>
        </pc:sldMkLst>
        <pc:graphicFrameChg chg="mod modGraphic">
          <ac:chgData name="Vita Šakele" userId="22473504-fb74-45b6-b9ac-a87e59254042" providerId="ADAL" clId="{848838C7-C885-4944-B790-ADE0D5AA866C}" dt="2023-06-30T10:57:04.565" v="3729" actId="20577"/>
          <ac:graphicFrameMkLst>
            <pc:docMk/>
            <pc:sldMk cId="90223768" sldId="547"/>
            <ac:graphicFrameMk id="2" creationId="{15A51426-E5CF-8D09-F1F3-262E2C2C01FE}"/>
          </ac:graphicFrameMkLst>
        </pc:graphicFrameChg>
      </pc:sldChg>
      <pc:sldChg chg="modSp mod">
        <pc:chgData name="Vita Šakele" userId="22473504-fb74-45b6-b9ac-a87e59254042" providerId="ADAL" clId="{848838C7-C885-4944-B790-ADE0D5AA866C}" dt="2023-06-30T10:59:05.665" v="3785" actId="6549"/>
        <pc:sldMkLst>
          <pc:docMk/>
          <pc:sldMk cId="2679821296" sldId="548"/>
        </pc:sldMkLst>
        <pc:graphicFrameChg chg="mod modGraphic">
          <ac:chgData name="Vita Šakele" userId="22473504-fb74-45b6-b9ac-a87e59254042" providerId="ADAL" clId="{848838C7-C885-4944-B790-ADE0D5AA866C}" dt="2023-06-30T10:59:05.665" v="3785" actId="6549"/>
          <ac:graphicFrameMkLst>
            <pc:docMk/>
            <pc:sldMk cId="2679821296" sldId="548"/>
            <ac:graphicFrameMk id="2" creationId="{172E073C-F8B3-A025-ADBB-B1EF30196C8B}"/>
          </ac:graphicFrameMkLst>
        </pc:graphicFrameChg>
      </pc:sldChg>
      <pc:sldChg chg="modSp mod">
        <pc:chgData name="Vita Šakele" userId="22473504-fb74-45b6-b9ac-a87e59254042" providerId="ADAL" clId="{848838C7-C885-4944-B790-ADE0D5AA866C}" dt="2023-06-30T11:03:25.304" v="3883"/>
        <pc:sldMkLst>
          <pc:docMk/>
          <pc:sldMk cId="2229339463" sldId="549"/>
        </pc:sldMkLst>
        <pc:graphicFrameChg chg="mod modGraphic">
          <ac:chgData name="Vita Šakele" userId="22473504-fb74-45b6-b9ac-a87e59254042" providerId="ADAL" clId="{848838C7-C885-4944-B790-ADE0D5AA866C}" dt="2023-06-30T11:03:25.304" v="3883"/>
          <ac:graphicFrameMkLst>
            <pc:docMk/>
            <pc:sldMk cId="2229339463" sldId="549"/>
            <ac:graphicFrameMk id="2" creationId="{60F7A9CF-4E70-B937-A75E-172F5C9C11E9}"/>
          </ac:graphicFrameMkLst>
        </pc:graphicFrameChg>
      </pc:sldChg>
      <pc:sldChg chg="modSp mod">
        <pc:chgData name="Vita Šakele" userId="22473504-fb74-45b6-b9ac-a87e59254042" providerId="ADAL" clId="{848838C7-C885-4944-B790-ADE0D5AA866C}" dt="2023-06-30T10:59:22.082" v="3792" actId="20577"/>
        <pc:sldMkLst>
          <pc:docMk/>
          <pc:sldMk cId="2787203080" sldId="550"/>
        </pc:sldMkLst>
        <pc:spChg chg="mod">
          <ac:chgData name="Vita Šakele" userId="22473504-fb74-45b6-b9ac-a87e59254042" providerId="ADAL" clId="{848838C7-C885-4944-B790-ADE0D5AA866C}" dt="2023-06-30T10:59:22.082" v="3792" actId="20577"/>
          <ac:spMkLst>
            <pc:docMk/>
            <pc:sldMk cId="2787203080" sldId="550"/>
            <ac:spMk id="5" creationId="{8FACC95F-4EC5-D62F-DEAA-B370A35CDC5D}"/>
          </ac:spMkLst>
        </pc:spChg>
      </pc:sldChg>
      <pc:sldChg chg="modSp mod">
        <pc:chgData name="Vita Šakele" userId="22473504-fb74-45b6-b9ac-a87e59254042" providerId="ADAL" clId="{848838C7-C885-4944-B790-ADE0D5AA866C}" dt="2023-06-30T11:04:36.661" v="3907"/>
        <pc:sldMkLst>
          <pc:docMk/>
          <pc:sldMk cId="243069290" sldId="551"/>
        </pc:sldMkLst>
        <pc:graphicFrameChg chg="mod modGraphic">
          <ac:chgData name="Vita Šakele" userId="22473504-fb74-45b6-b9ac-a87e59254042" providerId="ADAL" clId="{848838C7-C885-4944-B790-ADE0D5AA866C}" dt="2023-06-30T11:04:36.661" v="3907"/>
          <ac:graphicFrameMkLst>
            <pc:docMk/>
            <pc:sldMk cId="243069290" sldId="551"/>
            <ac:graphicFrameMk id="2" creationId="{1DD77D12-672D-ADCE-AE18-5D9632634F93}"/>
          </ac:graphicFrameMkLst>
        </pc:graphicFrameChg>
      </pc:sldChg>
      <pc:sldChg chg="modSp mod">
        <pc:chgData name="Vita Šakele" userId="22473504-fb74-45b6-b9ac-a87e59254042" providerId="ADAL" clId="{848838C7-C885-4944-B790-ADE0D5AA866C}" dt="2023-06-30T09:44:03.877" v="1386"/>
        <pc:sldMkLst>
          <pc:docMk/>
          <pc:sldMk cId="1982281420" sldId="553"/>
        </pc:sldMkLst>
        <pc:spChg chg="mod">
          <ac:chgData name="Vita Šakele" userId="22473504-fb74-45b6-b9ac-a87e59254042" providerId="ADAL" clId="{848838C7-C885-4944-B790-ADE0D5AA866C}" dt="2023-06-30T09:42:20.778" v="1358" actId="20577"/>
          <ac:spMkLst>
            <pc:docMk/>
            <pc:sldMk cId="1982281420" sldId="553"/>
            <ac:spMk id="3" creationId="{B67D16A5-5CAF-51D5-B0CC-B03CA60A60B1}"/>
          </ac:spMkLst>
        </pc:spChg>
        <pc:graphicFrameChg chg="mod modGraphic">
          <ac:chgData name="Vita Šakele" userId="22473504-fb74-45b6-b9ac-a87e59254042" providerId="ADAL" clId="{848838C7-C885-4944-B790-ADE0D5AA866C}" dt="2023-06-30T09:44:03.877" v="1386"/>
          <ac:graphicFrameMkLst>
            <pc:docMk/>
            <pc:sldMk cId="1982281420" sldId="553"/>
            <ac:graphicFrameMk id="5" creationId="{0AD3DF8B-147A-9C14-FA31-191BF4B5BF89}"/>
          </ac:graphicFrameMkLst>
        </pc:graphicFrameChg>
      </pc:sldChg>
      <pc:sldChg chg="modSp mod">
        <pc:chgData name="Vita Šakele" userId="22473504-fb74-45b6-b9ac-a87e59254042" providerId="ADAL" clId="{848838C7-C885-4944-B790-ADE0D5AA866C}" dt="2023-06-30T09:42:08.464" v="1342" actId="20577"/>
        <pc:sldMkLst>
          <pc:docMk/>
          <pc:sldMk cId="2816456526" sldId="554"/>
        </pc:sldMkLst>
        <pc:spChg chg="mod">
          <ac:chgData name="Vita Šakele" userId="22473504-fb74-45b6-b9ac-a87e59254042" providerId="ADAL" clId="{848838C7-C885-4944-B790-ADE0D5AA866C}" dt="2023-06-30T09:42:08.464" v="1342" actId="20577"/>
          <ac:spMkLst>
            <pc:docMk/>
            <pc:sldMk cId="2816456526" sldId="554"/>
            <ac:spMk id="2" creationId="{7BCF7C9A-DF12-762B-1CBA-B8736A0B947B}"/>
          </ac:spMkLst>
        </pc:spChg>
        <pc:spChg chg="mod">
          <ac:chgData name="Vita Šakele" userId="22473504-fb74-45b6-b9ac-a87e59254042" providerId="ADAL" clId="{848838C7-C885-4944-B790-ADE0D5AA866C}" dt="2023-06-30T09:41:09.830" v="1317" actId="20577"/>
          <ac:spMkLst>
            <pc:docMk/>
            <pc:sldMk cId="2816456526" sldId="554"/>
            <ac:spMk id="3" creationId="{5D377A21-C1FD-6D8F-A088-8A79675E7D8C}"/>
          </ac:spMkLst>
        </pc:spChg>
      </pc:sldChg>
      <pc:sldChg chg="modSp mod">
        <pc:chgData name="Vita Šakele" userId="22473504-fb74-45b6-b9ac-a87e59254042" providerId="ADAL" clId="{848838C7-C885-4944-B790-ADE0D5AA866C}" dt="2023-06-30T09:47:50.067" v="1483" actId="6549"/>
        <pc:sldMkLst>
          <pc:docMk/>
          <pc:sldMk cId="3003158937" sldId="555"/>
        </pc:sldMkLst>
        <pc:spChg chg="mod">
          <ac:chgData name="Vita Šakele" userId="22473504-fb74-45b6-b9ac-a87e59254042" providerId="ADAL" clId="{848838C7-C885-4944-B790-ADE0D5AA866C}" dt="2023-06-30T09:47:50.067" v="1483" actId="6549"/>
          <ac:spMkLst>
            <pc:docMk/>
            <pc:sldMk cId="3003158937" sldId="555"/>
            <ac:spMk id="2" creationId="{7BCF7C9A-DF12-762B-1CBA-B8736A0B947B}"/>
          </ac:spMkLst>
        </pc:spChg>
        <pc:spChg chg="mod">
          <ac:chgData name="Vita Šakele" userId="22473504-fb74-45b6-b9ac-a87e59254042" providerId="ADAL" clId="{848838C7-C885-4944-B790-ADE0D5AA866C}" dt="2023-06-30T09:46:18.409" v="1456" actId="20577"/>
          <ac:spMkLst>
            <pc:docMk/>
            <pc:sldMk cId="3003158937" sldId="555"/>
            <ac:spMk id="3" creationId="{5D377A21-C1FD-6D8F-A088-8A79675E7D8C}"/>
          </ac:spMkLst>
        </pc:spChg>
      </pc:sldChg>
      <pc:sldChg chg="addSp delSp modSp mod">
        <pc:chgData name="Vita Šakele" userId="22473504-fb74-45b6-b9ac-a87e59254042" providerId="ADAL" clId="{848838C7-C885-4944-B790-ADE0D5AA866C}" dt="2023-06-30T09:10:26.882" v="634" actId="14100"/>
        <pc:sldMkLst>
          <pc:docMk/>
          <pc:sldMk cId="1821599409" sldId="556"/>
        </pc:sldMkLst>
        <pc:spChg chg="mod">
          <ac:chgData name="Vita Šakele" userId="22473504-fb74-45b6-b9ac-a87e59254042" providerId="ADAL" clId="{848838C7-C885-4944-B790-ADE0D5AA866C}" dt="2023-06-30T09:08:14.541" v="560" actId="14100"/>
          <ac:spMkLst>
            <pc:docMk/>
            <pc:sldMk cId="1821599409" sldId="556"/>
            <ac:spMk id="8" creationId="{2841A1D6-1F48-6C95-3F91-E600CA61B552}"/>
          </ac:spMkLst>
        </pc:spChg>
        <pc:spChg chg="mod ord">
          <ac:chgData name="Vita Šakele" userId="22473504-fb74-45b6-b9ac-a87e59254042" providerId="ADAL" clId="{848838C7-C885-4944-B790-ADE0D5AA866C}" dt="2023-06-30T09:10:26.882" v="634" actId="14100"/>
          <ac:spMkLst>
            <pc:docMk/>
            <pc:sldMk cId="1821599409" sldId="556"/>
            <ac:spMk id="9" creationId="{86FCCA4D-1556-0123-BEE6-0C5FE3CB374C}"/>
          </ac:spMkLst>
        </pc:spChg>
        <pc:picChg chg="add del mod modCrop">
          <ac:chgData name="Vita Šakele" userId="22473504-fb74-45b6-b9ac-a87e59254042" providerId="ADAL" clId="{848838C7-C885-4944-B790-ADE0D5AA866C}" dt="2023-06-30T09:09:45.856" v="627" actId="478"/>
          <ac:picMkLst>
            <pc:docMk/>
            <pc:sldMk cId="1821599409" sldId="556"/>
            <ac:picMk id="3" creationId="{A8ABC6D5-7DD0-D589-3997-C1C4D4310EF1}"/>
          </ac:picMkLst>
        </pc:picChg>
        <pc:picChg chg="del">
          <ac:chgData name="Vita Šakele" userId="22473504-fb74-45b6-b9ac-a87e59254042" providerId="ADAL" clId="{848838C7-C885-4944-B790-ADE0D5AA866C}" dt="2023-06-30T09:07:56.469" v="535" actId="478"/>
          <ac:picMkLst>
            <pc:docMk/>
            <pc:sldMk cId="1821599409" sldId="556"/>
            <ac:picMk id="6" creationId="{9A877E10-D7B4-C363-E1AB-043F59E9A2E1}"/>
          </ac:picMkLst>
        </pc:picChg>
        <pc:picChg chg="add mod modCrop">
          <ac:chgData name="Vita Šakele" userId="22473504-fb74-45b6-b9ac-a87e59254042" providerId="ADAL" clId="{848838C7-C885-4944-B790-ADE0D5AA866C}" dt="2023-06-30T09:10:11.441" v="632" actId="732"/>
          <ac:picMkLst>
            <pc:docMk/>
            <pc:sldMk cId="1821599409" sldId="556"/>
            <ac:picMk id="7" creationId="{C46A0F7C-699B-8183-28C3-8BB8D3067A63}"/>
          </ac:picMkLst>
        </pc:picChg>
      </pc:sldChg>
      <pc:sldChg chg="modSp mod">
        <pc:chgData name="Vita Šakele" userId="22473504-fb74-45b6-b9ac-a87e59254042" providerId="ADAL" clId="{848838C7-C885-4944-B790-ADE0D5AA866C}" dt="2023-06-30T09:45:54.481" v="1437"/>
        <pc:sldMkLst>
          <pc:docMk/>
          <pc:sldMk cId="3987297941" sldId="557"/>
        </pc:sldMkLst>
        <pc:spChg chg="mod">
          <ac:chgData name="Vita Šakele" userId="22473504-fb74-45b6-b9ac-a87e59254042" providerId="ADAL" clId="{848838C7-C885-4944-B790-ADE0D5AA866C}" dt="2023-06-30T09:44:33.636" v="1427" actId="20577"/>
          <ac:spMkLst>
            <pc:docMk/>
            <pc:sldMk cId="3987297941" sldId="557"/>
            <ac:spMk id="5" creationId="{76994BA2-E243-DEED-7F8C-0233F4198C57}"/>
          </ac:spMkLst>
        </pc:spChg>
        <pc:spChg chg="mod">
          <ac:chgData name="Vita Šakele" userId="22473504-fb74-45b6-b9ac-a87e59254042" providerId="ADAL" clId="{848838C7-C885-4944-B790-ADE0D5AA866C}" dt="2023-06-30T09:45:11.182" v="1434"/>
          <ac:spMkLst>
            <pc:docMk/>
            <pc:sldMk cId="3987297941" sldId="557"/>
            <ac:spMk id="6" creationId="{70D7F4A9-BB6E-5A5F-B03A-A6070585F811}"/>
          </ac:spMkLst>
        </pc:spChg>
        <pc:spChg chg="mod">
          <ac:chgData name="Vita Šakele" userId="22473504-fb74-45b6-b9ac-a87e59254042" providerId="ADAL" clId="{848838C7-C885-4944-B790-ADE0D5AA866C}" dt="2023-06-30T09:44:50.308" v="1432" actId="6549"/>
          <ac:spMkLst>
            <pc:docMk/>
            <pc:sldMk cId="3987297941" sldId="557"/>
            <ac:spMk id="7" creationId="{A283F0CE-14DF-56D5-7F60-1DBECA232888}"/>
          </ac:spMkLst>
        </pc:spChg>
        <pc:spChg chg="mod">
          <ac:chgData name="Vita Šakele" userId="22473504-fb74-45b6-b9ac-a87e59254042" providerId="ADAL" clId="{848838C7-C885-4944-B790-ADE0D5AA866C}" dt="2023-06-30T09:44:59.242" v="1433"/>
          <ac:spMkLst>
            <pc:docMk/>
            <pc:sldMk cId="3987297941" sldId="557"/>
            <ac:spMk id="8" creationId="{7352C5F2-5D7D-D333-B05C-31A08A12C472}"/>
          </ac:spMkLst>
        </pc:spChg>
        <pc:spChg chg="mod">
          <ac:chgData name="Vita Šakele" userId="22473504-fb74-45b6-b9ac-a87e59254042" providerId="ADAL" clId="{848838C7-C885-4944-B790-ADE0D5AA866C}" dt="2023-06-30T09:45:54.481" v="1437"/>
          <ac:spMkLst>
            <pc:docMk/>
            <pc:sldMk cId="3987297941" sldId="557"/>
            <ac:spMk id="9" creationId="{C91E0EB9-0DCA-241D-ABF6-698D8A15E38C}"/>
          </ac:spMkLst>
        </pc:spChg>
        <pc:spChg chg="mod">
          <ac:chgData name="Vita Šakele" userId="22473504-fb74-45b6-b9ac-a87e59254042" providerId="ADAL" clId="{848838C7-C885-4944-B790-ADE0D5AA866C}" dt="2023-06-30T09:45:44.725" v="1436"/>
          <ac:spMkLst>
            <pc:docMk/>
            <pc:sldMk cId="3987297941" sldId="557"/>
            <ac:spMk id="14" creationId="{637A6C2B-DA2D-B6DA-0CF0-8F907447D9B8}"/>
          </ac:spMkLst>
        </pc:spChg>
        <pc:spChg chg="mod">
          <ac:chgData name="Vita Šakele" userId="22473504-fb74-45b6-b9ac-a87e59254042" providerId="ADAL" clId="{848838C7-C885-4944-B790-ADE0D5AA866C}" dt="2023-06-30T09:45:30.766" v="1435"/>
          <ac:spMkLst>
            <pc:docMk/>
            <pc:sldMk cId="3987297941" sldId="557"/>
            <ac:spMk id="21" creationId="{3E94FA0F-1520-AFD7-F4E3-74AECAF9F53A}"/>
          </ac:spMkLst>
        </pc:spChg>
      </pc:sldChg>
      <pc:sldChg chg="addSp delSp modSp mod">
        <pc:chgData name="Vita Šakele" userId="22473504-fb74-45b6-b9ac-a87e59254042" providerId="ADAL" clId="{848838C7-C885-4944-B790-ADE0D5AA866C}" dt="2023-06-30T10:42:48.005" v="3401" actId="14100"/>
        <pc:sldMkLst>
          <pc:docMk/>
          <pc:sldMk cId="719307072" sldId="558"/>
        </pc:sldMkLst>
        <pc:spChg chg="mod">
          <ac:chgData name="Vita Šakele" userId="22473504-fb74-45b6-b9ac-a87e59254042" providerId="ADAL" clId="{848838C7-C885-4944-B790-ADE0D5AA866C}" dt="2023-06-30T10:42:48.005" v="3401" actId="14100"/>
          <ac:spMkLst>
            <pc:docMk/>
            <pc:sldMk cId="719307072" sldId="558"/>
            <ac:spMk id="3" creationId="{7D6A6FBB-CEE4-04E8-7825-4807A3441363}"/>
          </ac:spMkLst>
        </pc:spChg>
        <pc:spChg chg="mod">
          <ac:chgData name="Vita Šakele" userId="22473504-fb74-45b6-b9ac-a87e59254042" providerId="ADAL" clId="{848838C7-C885-4944-B790-ADE0D5AA866C}" dt="2023-06-30T10:41:10.481" v="3392" actId="14100"/>
          <ac:spMkLst>
            <pc:docMk/>
            <pc:sldMk cId="719307072" sldId="558"/>
            <ac:spMk id="5" creationId="{A6EB3858-3F28-4357-B958-B8429ECBF567}"/>
          </ac:spMkLst>
        </pc:spChg>
        <pc:picChg chg="del">
          <ac:chgData name="Vita Šakele" userId="22473504-fb74-45b6-b9ac-a87e59254042" providerId="ADAL" clId="{848838C7-C885-4944-B790-ADE0D5AA866C}" dt="2023-06-30T10:41:46.418" v="3398" actId="478"/>
          <ac:picMkLst>
            <pc:docMk/>
            <pc:sldMk cId="719307072" sldId="558"/>
            <ac:picMk id="2" creationId="{4677E453-8192-24E6-59F8-1E1C0AA5EA33}"/>
          </ac:picMkLst>
        </pc:picChg>
        <pc:picChg chg="add mod ord">
          <ac:chgData name="Vita Šakele" userId="22473504-fb74-45b6-b9ac-a87e59254042" providerId="ADAL" clId="{848838C7-C885-4944-B790-ADE0D5AA866C}" dt="2023-06-30T10:42:43.294" v="3400" actId="167"/>
          <ac:picMkLst>
            <pc:docMk/>
            <pc:sldMk cId="719307072" sldId="558"/>
            <ac:picMk id="6" creationId="{67BAF60A-69B1-0770-B0DF-9B9911355833}"/>
          </ac:picMkLst>
        </pc:picChg>
      </pc:sldChg>
      <pc:sldChg chg="modSp mod">
        <pc:chgData name="Vita Šakele" userId="22473504-fb74-45b6-b9ac-a87e59254042" providerId="ADAL" clId="{848838C7-C885-4944-B790-ADE0D5AA866C}" dt="2023-06-30T10:44:47.260" v="3448"/>
        <pc:sldMkLst>
          <pc:docMk/>
          <pc:sldMk cId="240973746" sldId="559"/>
        </pc:sldMkLst>
        <pc:spChg chg="mod">
          <ac:chgData name="Vita Šakele" userId="22473504-fb74-45b6-b9ac-a87e59254042" providerId="ADAL" clId="{848838C7-C885-4944-B790-ADE0D5AA866C}" dt="2023-06-30T10:44:16.645" v="3426" actId="1076"/>
          <ac:spMkLst>
            <pc:docMk/>
            <pc:sldMk cId="240973746" sldId="559"/>
            <ac:spMk id="3" creationId="{5B1498EC-20B4-6F9D-6AFF-600F2DA046A6}"/>
          </ac:spMkLst>
        </pc:spChg>
        <pc:spChg chg="mod">
          <ac:chgData name="Vita Šakele" userId="22473504-fb74-45b6-b9ac-a87e59254042" providerId="ADAL" clId="{848838C7-C885-4944-B790-ADE0D5AA866C}" dt="2023-06-30T10:43:04.048" v="3402"/>
          <ac:spMkLst>
            <pc:docMk/>
            <pc:sldMk cId="240973746" sldId="559"/>
            <ac:spMk id="5" creationId="{77F05FFE-1BA9-A5CC-CB02-F0395DBFAD1F}"/>
          </ac:spMkLst>
        </pc:spChg>
        <pc:spChg chg="mod">
          <ac:chgData name="Vita Šakele" userId="22473504-fb74-45b6-b9ac-a87e59254042" providerId="ADAL" clId="{848838C7-C885-4944-B790-ADE0D5AA866C}" dt="2023-06-30T10:44:16.645" v="3426" actId="1076"/>
          <ac:spMkLst>
            <pc:docMk/>
            <pc:sldMk cId="240973746" sldId="559"/>
            <ac:spMk id="6" creationId="{FDD5FAEE-F932-751C-0894-1C8800A043AF}"/>
          </ac:spMkLst>
        </pc:spChg>
        <pc:spChg chg="mod">
          <ac:chgData name="Vita Šakele" userId="22473504-fb74-45b6-b9ac-a87e59254042" providerId="ADAL" clId="{848838C7-C885-4944-B790-ADE0D5AA866C}" dt="2023-06-30T10:44:27.778" v="3446" actId="20577"/>
          <ac:spMkLst>
            <pc:docMk/>
            <pc:sldMk cId="240973746" sldId="559"/>
            <ac:spMk id="8" creationId="{FD15D6A3-6740-6FDB-248D-531D6D3B22BD}"/>
          </ac:spMkLst>
        </pc:spChg>
        <pc:spChg chg="mod">
          <ac:chgData name="Vita Šakele" userId="22473504-fb74-45b6-b9ac-a87e59254042" providerId="ADAL" clId="{848838C7-C885-4944-B790-ADE0D5AA866C}" dt="2023-06-30T10:44:16.645" v="3426" actId="1076"/>
          <ac:spMkLst>
            <pc:docMk/>
            <pc:sldMk cId="240973746" sldId="559"/>
            <ac:spMk id="9" creationId="{35921910-0723-5083-4EBA-7BABB5887032}"/>
          </ac:spMkLst>
        </pc:spChg>
        <pc:spChg chg="mod">
          <ac:chgData name="Vita Šakele" userId="22473504-fb74-45b6-b9ac-a87e59254042" providerId="ADAL" clId="{848838C7-C885-4944-B790-ADE0D5AA866C}" dt="2023-06-30T10:44:16.645" v="3426" actId="1076"/>
          <ac:spMkLst>
            <pc:docMk/>
            <pc:sldMk cId="240973746" sldId="559"/>
            <ac:spMk id="10" creationId="{BB8362E7-49D4-2C6D-8F19-2F524203BFC4}"/>
          </ac:spMkLst>
        </pc:spChg>
        <pc:spChg chg="mod">
          <ac:chgData name="Vita Šakele" userId="22473504-fb74-45b6-b9ac-a87e59254042" providerId="ADAL" clId="{848838C7-C885-4944-B790-ADE0D5AA866C}" dt="2023-06-30T10:44:16.645" v="3426" actId="1076"/>
          <ac:spMkLst>
            <pc:docMk/>
            <pc:sldMk cId="240973746" sldId="559"/>
            <ac:spMk id="11" creationId="{23650727-49DC-5AB8-0D19-CBB5DA0BC919}"/>
          </ac:spMkLst>
        </pc:spChg>
        <pc:spChg chg="mod">
          <ac:chgData name="Vita Šakele" userId="22473504-fb74-45b6-b9ac-a87e59254042" providerId="ADAL" clId="{848838C7-C885-4944-B790-ADE0D5AA866C}" dt="2023-06-30T10:44:16.645" v="3426" actId="1076"/>
          <ac:spMkLst>
            <pc:docMk/>
            <pc:sldMk cId="240973746" sldId="559"/>
            <ac:spMk id="12" creationId="{63B70D9C-0270-9419-FF7D-B5411F318E09}"/>
          </ac:spMkLst>
        </pc:spChg>
        <pc:spChg chg="mod">
          <ac:chgData name="Vita Šakele" userId="22473504-fb74-45b6-b9ac-a87e59254042" providerId="ADAL" clId="{848838C7-C885-4944-B790-ADE0D5AA866C}" dt="2023-06-30T10:44:35.978" v="3447"/>
          <ac:spMkLst>
            <pc:docMk/>
            <pc:sldMk cId="240973746" sldId="559"/>
            <ac:spMk id="13" creationId="{3C031FAF-9BB3-14CE-504E-D03646D31A40}"/>
          </ac:spMkLst>
        </pc:spChg>
        <pc:spChg chg="mod">
          <ac:chgData name="Vita Šakele" userId="22473504-fb74-45b6-b9ac-a87e59254042" providerId="ADAL" clId="{848838C7-C885-4944-B790-ADE0D5AA866C}" dt="2023-06-30T10:44:16.645" v="3426" actId="1076"/>
          <ac:spMkLst>
            <pc:docMk/>
            <pc:sldMk cId="240973746" sldId="559"/>
            <ac:spMk id="14" creationId="{78F77535-9BD6-CFA9-CD9A-92A8F22B4660}"/>
          </ac:spMkLst>
        </pc:spChg>
        <pc:spChg chg="mod">
          <ac:chgData name="Vita Šakele" userId="22473504-fb74-45b6-b9ac-a87e59254042" providerId="ADAL" clId="{848838C7-C885-4944-B790-ADE0D5AA866C}" dt="2023-06-30T10:44:47.260" v="3448"/>
          <ac:spMkLst>
            <pc:docMk/>
            <pc:sldMk cId="240973746" sldId="559"/>
            <ac:spMk id="15" creationId="{779B68DF-5B1F-A32A-2714-756677CE51CD}"/>
          </ac:spMkLst>
        </pc:spChg>
        <pc:spChg chg="mod">
          <ac:chgData name="Vita Šakele" userId="22473504-fb74-45b6-b9ac-a87e59254042" providerId="ADAL" clId="{848838C7-C885-4944-B790-ADE0D5AA866C}" dt="2023-06-30T10:44:16.645" v="3426" actId="1076"/>
          <ac:spMkLst>
            <pc:docMk/>
            <pc:sldMk cId="240973746" sldId="559"/>
            <ac:spMk id="16" creationId="{0E80586C-C132-D4CA-74F8-8C5AA78E101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DBB95-2919-BA49-BF3E-F989F8D69C19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869F8-E71A-D14F-A8BC-587CDE7D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047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E34D1-F639-E448-89D5-A8813FF58557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579E2-A0C5-8541-B354-36B522AD5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970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579E2-A0C5-8541-B354-36B522AD53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63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579E2-A0C5-8541-B354-36B522AD53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50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74185" y="3314700"/>
            <a:ext cx="10619316" cy="495300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700">
                <a:solidFill>
                  <a:srgbClr val="00555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lv-LV" sz="2700" dirty="0" err="1"/>
              <a:t>Text</a:t>
            </a:r>
            <a:r>
              <a:rPr lang="lv-LV" sz="2700" dirty="0"/>
              <a:t>, </a:t>
            </a:r>
            <a:r>
              <a:rPr lang="lv-LV" sz="2700" dirty="0" err="1"/>
              <a:t>text</a:t>
            </a:r>
            <a:r>
              <a:rPr lang="lv-LV" sz="2700" dirty="0"/>
              <a:t>, </a:t>
            </a:r>
            <a:r>
              <a:rPr lang="lv-LV" sz="2700" dirty="0" err="1"/>
              <a:t>text</a:t>
            </a:r>
            <a:endParaRPr lang="en-US" sz="27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46667" y="4162426"/>
            <a:ext cx="10619316" cy="276225"/>
          </a:xfrm>
        </p:spPr>
        <p:txBody>
          <a:bodyPr>
            <a:noAutofit/>
          </a:bodyPr>
          <a:lstStyle>
            <a:lvl1pPr marL="0" indent="0" algn="l">
              <a:buNone/>
              <a:defRPr sz="1400" baseline="0">
                <a:solidFill>
                  <a:srgbClr val="005551"/>
                </a:solidFill>
              </a:defRPr>
            </a:lvl1pPr>
          </a:lstStyle>
          <a:p>
            <a:pPr lvl="0"/>
            <a:r>
              <a:rPr lang="lv-LV" dirty="0"/>
              <a:t>Vārds, uzvārds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46667" y="4438650"/>
            <a:ext cx="10619316" cy="28575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005551"/>
                </a:solidFill>
              </a:defRPr>
            </a:lvl1pPr>
          </a:lstStyle>
          <a:p>
            <a:pPr lvl="0"/>
            <a:r>
              <a:rPr lang="lv-LV" sz="1400" dirty="0"/>
              <a:t>Amats</a:t>
            </a:r>
            <a:endParaRPr lang="lv-LV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874185" y="1362075"/>
            <a:ext cx="10619316" cy="1809750"/>
          </a:xfrm>
        </p:spPr>
        <p:txBody>
          <a:bodyPr>
            <a:normAutofit/>
          </a:bodyPr>
          <a:lstStyle>
            <a:lvl1pPr marL="0" indent="0" algn="l">
              <a:buNone/>
              <a:defRPr sz="5500" b="1" baseline="0">
                <a:solidFill>
                  <a:srgbClr val="005551"/>
                </a:solidFill>
              </a:defRPr>
            </a:lvl1pPr>
          </a:lstStyle>
          <a:p>
            <a:pPr lvl="0"/>
            <a:r>
              <a:rPr lang="lv-LV" dirty="0"/>
              <a:t>Jaunas prezentācijas nosaukums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846667" y="5057776"/>
            <a:ext cx="10619316" cy="276225"/>
          </a:xfrm>
        </p:spPr>
        <p:txBody>
          <a:bodyPr>
            <a:noAutofit/>
          </a:bodyPr>
          <a:lstStyle>
            <a:lvl1pPr marL="0" indent="0" algn="l">
              <a:buNone/>
              <a:defRPr sz="1400" baseline="0">
                <a:solidFill>
                  <a:srgbClr val="005551"/>
                </a:solidFill>
              </a:defRPr>
            </a:lvl1pPr>
          </a:lstStyle>
          <a:p>
            <a:pPr lvl="0"/>
            <a:r>
              <a:rPr lang="lv-LV" dirty="0"/>
              <a:t>Datums</a:t>
            </a:r>
          </a:p>
        </p:txBody>
      </p:sp>
    </p:spTree>
    <p:extLst>
      <p:ext uri="{BB962C8B-B14F-4D97-AF65-F5344CB8AC3E}">
        <p14:creationId xmlns:p14="http://schemas.microsoft.com/office/powerpoint/2010/main" val="297914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ākum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176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30328"/>
            <a:ext cx="6815667" cy="4995835"/>
          </a:xfrm>
        </p:spPr>
        <p:txBody>
          <a:bodyPr/>
          <a:lstStyle>
            <a:lvl1pPr>
              <a:defRPr sz="1800">
                <a:solidFill>
                  <a:srgbClr val="005551"/>
                </a:solidFill>
              </a:defRPr>
            </a:lvl1pPr>
            <a:lvl2pPr>
              <a:defRPr sz="1800">
                <a:solidFill>
                  <a:srgbClr val="005551"/>
                </a:solidFill>
              </a:defRPr>
            </a:lvl2pPr>
            <a:lvl3pPr>
              <a:defRPr sz="1400">
                <a:solidFill>
                  <a:srgbClr val="005551"/>
                </a:solidFill>
              </a:defRPr>
            </a:lvl3pPr>
            <a:lvl4pPr>
              <a:defRPr sz="1400">
                <a:solidFill>
                  <a:srgbClr val="005551"/>
                </a:solidFill>
              </a:defRPr>
            </a:lvl4pPr>
            <a:lvl5pPr>
              <a:defRPr sz="1400">
                <a:solidFill>
                  <a:srgbClr val="00555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dirty="0"/>
              <a:t>Click to edit Master text styles</a:t>
            </a:r>
          </a:p>
          <a:p>
            <a:pPr lvl="1"/>
            <a:r>
              <a:rPr lang="lv-LV" dirty="0"/>
              <a:t>Second level</a:t>
            </a:r>
          </a:p>
          <a:p>
            <a:pPr lvl="2"/>
            <a:r>
              <a:rPr lang="lv-LV" dirty="0"/>
              <a:t>Third level</a:t>
            </a:r>
          </a:p>
          <a:p>
            <a:pPr lvl="3"/>
            <a:r>
              <a:rPr lang="lv-LV" dirty="0"/>
              <a:t>Fourth level</a:t>
            </a:r>
          </a:p>
          <a:p>
            <a:pPr lvl="4"/>
            <a:r>
              <a:rPr lang="lv-LV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657231"/>
            <a:ext cx="4011084" cy="3468931"/>
          </a:xfrm>
        </p:spPr>
        <p:txBody>
          <a:bodyPr/>
          <a:lstStyle>
            <a:lvl1pPr marL="0" indent="0">
              <a:buNone/>
              <a:defRPr sz="1400">
                <a:solidFill>
                  <a:srgbClr val="00555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dirty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609601" y="1130328"/>
            <a:ext cx="4011084" cy="1431924"/>
          </a:xfrm>
        </p:spPr>
        <p:txBody>
          <a:bodyPr>
            <a:noAutofit/>
          </a:bodyPr>
          <a:lstStyle>
            <a:lvl1pPr marL="0" indent="0">
              <a:buNone/>
              <a:defRPr sz="3600" baseline="0">
                <a:solidFill>
                  <a:srgbClr val="00555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dirty="0"/>
              <a:t>Click to edit text title style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156860"/>
            <a:ext cx="10972800" cy="868909"/>
          </a:xfrm>
        </p:spPr>
        <p:txBody>
          <a:bodyPr anchor="t">
            <a:noAutofit/>
          </a:bodyPr>
          <a:lstStyle>
            <a:lvl1pPr algn="l">
              <a:defRPr sz="2800">
                <a:solidFill>
                  <a:srgbClr val="005551"/>
                </a:solidFill>
              </a:defRPr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09599" y="6272743"/>
            <a:ext cx="329635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Riga Technical University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014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ēli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43468" y="1182076"/>
            <a:ext cx="10938933" cy="5015523"/>
          </a:xfrm>
        </p:spPr>
        <p:txBody>
          <a:bodyPr/>
          <a:lstStyle>
            <a:lvl1pPr>
              <a:defRPr>
                <a:solidFill>
                  <a:srgbClr val="005551"/>
                </a:solidFill>
              </a:defRPr>
            </a:lvl1pPr>
          </a:lstStyle>
          <a:p>
            <a:r>
              <a:rPr lang="lv-LV" dirty="0"/>
              <a:t>Drag picture to placeholder or click icon to add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156860"/>
            <a:ext cx="10972800" cy="868909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rgbClr val="005551"/>
                </a:solidFill>
              </a:defRPr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09599" y="6272743"/>
            <a:ext cx="329635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Riga Technical University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980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ēli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47004" y="1182078"/>
            <a:ext cx="5471573" cy="237066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989898"/>
                </a:solidFill>
              </a:defRPr>
            </a:lvl1pPr>
          </a:lstStyle>
          <a:p>
            <a:r>
              <a:rPr lang="lv-LV" dirty="0"/>
              <a:t>Drag picture to placeholder or click icon to add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42755" y="1182077"/>
            <a:ext cx="5339644" cy="482132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989898"/>
                </a:solidFill>
              </a:defRPr>
            </a:lvl1pPr>
          </a:lstStyle>
          <a:p>
            <a:r>
              <a:rPr lang="lv-LV" dirty="0"/>
              <a:t>Drag picture to placeholder or click icon to add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47004" y="3632731"/>
            <a:ext cx="5471573" cy="237066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989898"/>
                </a:solidFill>
              </a:defRPr>
            </a:lvl1pPr>
          </a:lstStyle>
          <a:p>
            <a:r>
              <a:rPr lang="lv-LV" dirty="0"/>
              <a:t>Drag picture to placeholder or click icon to add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156860"/>
            <a:ext cx="10972800" cy="868909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rgbClr val="005551"/>
                </a:solidFill>
              </a:defRPr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09599" y="6272743"/>
            <a:ext cx="329635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Riga Technical University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799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ēli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10541" y="3669503"/>
            <a:ext cx="4145439" cy="200176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lv-LV" dirty="0"/>
              <a:t>Drag picture to placeholder or click icon to add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970314" y="1523278"/>
            <a:ext cx="1977913" cy="199503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lv-LV" dirty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811364" y="1523278"/>
            <a:ext cx="1977913" cy="199503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lv-LV" dirty="0"/>
              <a:t>Drag picture to placeholder or click icon to add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09601" y="1182079"/>
            <a:ext cx="4712305" cy="4807487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>
              <a:buSzPct val="75000"/>
              <a:defRPr sz="1400">
                <a:solidFill>
                  <a:schemeClr val="tx1"/>
                </a:solidFill>
              </a:defRPr>
            </a:lvl4pPr>
            <a:lvl5pPr marL="2114550" indent="-285750">
              <a:buSzPct val="5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lv-LV" dirty="0"/>
              <a:t>Click to edit Master text styles</a:t>
            </a:r>
          </a:p>
          <a:p>
            <a:pPr lvl="1"/>
            <a:r>
              <a:rPr lang="lv-LV" dirty="0"/>
              <a:t>Second level</a:t>
            </a:r>
          </a:p>
          <a:p>
            <a:pPr lvl="2"/>
            <a:r>
              <a:rPr lang="lv-LV" dirty="0"/>
              <a:t>Third level</a:t>
            </a:r>
          </a:p>
          <a:p>
            <a:pPr lvl="3"/>
            <a:r>
              <a:rPr lang="lv-LV" dirty="0"/>
              <a:t>Fourth level</a:t>
            </a:r>
          </a:p>
          <a:p>
            <a:pPr lvl="4"/>
            <a:r>
              <a:rPr lang="lv-LV" dirty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156860"/>
            <a:ext cx="10972800" cy="868909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rgbClr val="005551"/>
                </a:solidFill>
              </a:defRPr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09599" y="6272743"/>
            <a:ext cx="329635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Riga Technical University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117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926327" y="1271077"/>
            <a:ext cx="10363200" cy="1470025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lv-LV" dirty="0"/>
              <a:t>Click to edit</a:t>
            </a:r>
            <a:br>
              <a:rPr lang="lv-LV" dirty="0"/>
            </a:br>
            <a:r>
              <a:rPr lang="lv-LV" dirty="0"/>
              <a:t>master text syle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840727" y="2883357"/>
            <a:ext cx="8534400" cy="13453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00555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dirty="0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241526" y="2741102"/>
            <a:ext cx="5773460" cy="7092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09599" y="6272743"/>
            <a:ext cx="329635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Riga Technical University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636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dalu_slaid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77900" y="2547427"/>
            <a:ext cx="10236200" cy="1470025"/>
          </a:xfrm>
        </p:spPr>
        <p:txBody>
          <a:bodyPr>
            <a:noAutofit/>
          </a:bodyPr>
          <a:lstStyle>
            <a:lvl1pPr algn="ctr">
              <a:defRPr sz="5500" b="1" i="0">
                <a:solidFill>
                  <a:srgbClr val="005551"/>
                </a:solidFill>
                <a:latin typeface="Arial"/>
                <a:cs typeface="Arial"/>
              </a:defRPr>
            </a:lvl1pPr>
          </a:lstStyle>
          <a:p>
            <a:r>
              <a:rPr lang="lv-LV" dirty="0"/>
              <a:t>Paldies.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455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dalu_slaid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77900" y="2547427"/>
            <a:ext cx="10236200" cy="1470025"/>
          </a:xfrm>
        </p:spPr>
        <p:txBody>
          <a:bodyPr>
            <a:noAutofit/>
          </a:bodyPr>
          <a:lstStyle>
            <a:lvl1pPr algn="ctr">
              <a:defRPr sz="5500" b="1" i="0">
                <a:solidFill>
                  <a:srgbClr val="005551"/>
                </a:solidFill>
                <a:latin typeface="Arial"/>
                <a:cs typeface="Arial"/>
              </a:defRPr>
            </a:lvl1pPr>
          </a:lstStyle>
          <a:p>
            <a:r>
              <a:rPr lang="lv-LV" dirty="0"/>
              <a:t>Paldies.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072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74185" y="3314700"/>
            <a:ext cx="10619316" cy="495300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700">
                <a:solidFill>
                  <a:srgbClr val="00555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lv-LV" sz="2700" dirty="0" err="1"/>
              <a:t>Text</a:t>
            </a:r>
            <a:r>
              <a:rPr lang="lv-LV" sz="2700" dirty="0"/>
              <a:t>, </a:t>
            </a:r>
            <a:r>
              <a:rPr lang="lv-LV" sz="2700" dirty="0" err="1"/>
              <a:t>text</a:t>
            </a:r>
            <a:r>
              <a:rPr lang="lv-LV" sz="2700" dirty="0"/>
              <a:t>, </a:t>
            </a:r>
            <a:r>
              <a:rPr lang="lv-LV" sz="2700" dirty="0" err="1"/>
              <a:t>text</a:t>
            </a:r>
            <a:endParaRPr lang="en-US" sz="27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46667" y="4162426"/>
            <a:ext cx="10619316" cy="276225"/>
          </a:xfrm>
        </p:spPr>
        <p:txBody>
          <a:bodyPr>
            <a:noAutofit/>
          </a:bodyPr>
          <a:lstStyle>
            <a:lvl1pPr marL="0" indent="0" algn="l">
              <a:buNone/>
              <a:defRPr sz="1400" baseline="0">
                <a:solidFill>
                  <a:srgbClr val="005551"/>
                </a:solidFill>
              </a:defRPr>
            </a:lvl1pPr>
          </a:lstStyle>
          <a:p>
            <a:pPr lvl="0"/>
            <a:r>
              <a:rPr lang="lv-LV" dirty="0"/>
              <a:t>Vārds, uzvārds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46667" y="4438650"/>
            <a:ext cx="10619316" cy="28575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005551"/>
                </a:solidFill>
              </a:defRPr>
            </a:lvl1pPr>
          </a:lstStyle>
          <a:p>
            <a:pPr lvl="0"/>
            <a:r>
              <a:rPr lang="lv-LV" sz="1400" dirty="0"/>
              <a:t>Amats</a:t>
            </a:r>
            <a:endParaRPr lang="lv-LV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874185" y="1362075"/>
            <a:ext cx="10619316" cy="1809750"/>
          </a:xfrm>
        </p:spPr>
        <p:txBody>
          <a:bodyPr>
            <a:normAutofit/>
          </a:bodyPr>
          <a:lstStyle>
            <a:lvl1pPr marL="0" indent="0" algn="l">
              <a:buNone/>
              <a:defRPr sz="5500" b="1" baseline="0">
                <a:solidFill>
                  <a:srgbClr val="005551"/>
                </a:solidFill>
              </a:defRPr>
            </a:lvl1pPr>
          </a:lstStyle>
          <a:p>
            <a:pPr lvl="0"/>
            <a:r>
              <a:rPr lang="lv-LV" dirty="0"/>
              <a:t>Jaunas prezentācijas nosaukums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846667" y="5057776"/>
            <a:ext cx="10619316" cy="276225"/>
          </a:xfrm>
        </p:spPr>
        <p:txBody>
          <a:bodyPr>
            <a:noAutofit/>
          </a:bodyPr>
          <a:lstStyle>
            <a:lvl1pPr marL="0" indent="0" algn="l">
              <a:buNone/>
              <a:defRPr sz="1400" baseline="0">
                <a:solidFill>
                  <a:srgbClr val="005551"/>
                </a:solidFill>
              </a:defRPr>
            </a:lvl1pPr>
          </a:lstStyle>
          <a:p>
            <a:pPr lvl="0"/>
            <a:r>
              <a:rPr lang="lv-LV" dirty="0"/>
              <a:t>Datums</a:t>
            </a:r>
          </a:p>
        </p:txBody>
      </p:sp>
      <p:pic>
        <p:nvPicPr>
          <p:cNvPr id="2" name="Picture 1" descr="A green logo with text&#10;&#10;Description automatically generated with medium confidence">
            <a:extLst>
              <a:ext uri="{FF2B5EF4-FFF2-40B4-BE49-F238E27FC236}">
                <a16:creationId xmlns:a16="http://schemas.microsoft.com/office/drawing/2014/main" id="{95A7A4EC-FD15-B047-D4B6-E384C2599D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63392" y="4724400"/>
            <a:ext cx="2130109" cy="172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5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auk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727" y="2883357"/>
            <a:ext cx="8534400" cy="11975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dirty="0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840727" y="4354824"/>
            <a:ext cx="8534400" cy="13414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Click to edit Master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3221198" y="2741101"/>
            <a:ext cx="5773460" cy="3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747523" y="4238143"/>
            <a:ext cx="4720808" cy="0"/>
          </a:xfrm>
          <a:prstGeom prst="line">
            <a:avLst/>
          </a:prstGeom>
          <a:ln w="3175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09599" y="6272743"/>
            <a:ext cx="329635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Riga Technical University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98315" y="1420280"/>
            <a:ext cx="10972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672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3932"/>
            <a:ext cx="10972800" cy="2789129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chemeClr val="accent1"/>
                </a:solidFill>
              </a:defRPr>
            </a:lvl3pPr>
            <a:lvl4pPr>
              <a:buSzPct val="75000"/>
              <a:defRPr sz="1400">
                <a:solidFill>
                  <a:schemeClr val="accent1"/>
                </a:solidFill>
              </a:defRPr>
            </a:lvl4pPr>
            <a:lvl5pPr marL="2114550" indent="-285750">
              <a:buSzPct val="50000"/>
              <a:buFont typeface="Wingdings" charset="2"/>
              <a:buChar char="§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lv-LV" dirty="0"/>
              <a:t>Click to edit Master text styles</a:t>
            </a:r>
          </a:p>
          <a:p>
            <a:pPr lvl="1"/>
            <a:r>
              <a:rPr lang="lv-LV" dirty="0"/>
              <a:t>Second level</a:t>
            </a:r>
          </a:p>
          <a:p>
            <a:pPr lvl="2"/>
            <a:r>
              <a:rPr lang="lv-LV" dirty="0"/>
              <a:t>Third level</a:t>
            </a:r>
          </a:p>
          <a:p>
            <a:pPr lvl="3"/>
            <a:r>
              <a:rPr lang="lv-LV" dirty="0"/>
              <a:t>Fourth level</a:t>
            </a:r>
          </a:p>
          <a:p>
            <a:pPr lvl="4"/>
            <a:r>
              <a:rPr lang="lv-LV" dirty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289747" y="16115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13289747" y="16115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3289747" y="16115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3965"/>
            <a:ext cx="10972800" cy="770685"/>
          </a:xfrm>
        </p:spPr>
        <p:txBody>
          <a:bodyPr anchor="t">
            <a:noAutofit/>
          </a:bodyPr>
          <a:lstStyle>
            <a:lvl1pPr algn="l">
              <a:defRPr sz="44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09599" y="6272743"/>
            <a:ext cx="329635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Riga Technical University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6"/>
          <p:cNvSpPr txBox="1">
            <a:spLocks/>
          </p:cNvSpPr>
          <p:nvPr userDrawn="1"/>
        </p:nvSpPr>
        <p:spPr>
          <a:xfrm>
            <a:off x="10938933" y="6272743"/>
            <a:ext cx="64346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10205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F746A6-E283-484D-A747-262174EE73C9}" type="slidenum">
              <a:rPr lang="en-US" sz="1200" smtClean="0">
                <a:solidFill>
                  <a:srgbClr val="A6A6A6"/>
                </a:solidFill>
              </a:rPr>
              <a:pPr/>
              <a:t>‹#›</a:t>
            </a:fld>
            <a:endParaRPr lang="en-US" sz="1200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014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dalu_slaid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547427"/>
            <a:ext cx="10236200" cy="1470025"/>
          </a:xfrm>
        </p:spPr>
        <p:txBody>
          <a:bodyPr>
            <a:noAutofit/>
          </a:bodyPr>
          <a:lstStyle>
            <a:lvl1pPr algn="l">
              <a:defRPr sz="5500" b="1" i="0">
                <a:solidFill>
                  <a:srgbClr val="005551"/>
                </a:solidFill>
                <a:latin typeface="Arial"/>
                <a:cs typeface="Arial"/>
              </a:defRPr>
            </a:lvl1pPr>
          </a:lstStyle>
          <a:p>
            <a:r>
              <a:rPr lang="lv-LV" dirty="0"/>
              <a:t>Nodaļas </a:t>
            </a:r>
            <a:br>
              <a:rPr lang="lv-LV" dirty="0"/>
            </a:br>
            <a:r>
              <a:rPr lang="lv-LV" dirty="0"/>
              <a:t>nosaukums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66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1949"/>
            <a:ext cx="10972800" cy="772587"/>
          </a:xfrm>
        </p:spPr>
        <p:txBody>
          <a:bodyPr/>
          <a:lstStyle/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Riga Technical University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453932"/>
            <a:ext cx="10972800" cy="2789129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chemeClr val="accent1"/>
                </a:solidFill>
              </a:defRPr>
            </a:lvl3pPr>
            <a:lvl4pPr>
              <a:buSzPct val="75000"/>
              <a:defRPr sz="1400">
                <a:solidFill>
                  <a:schemeClr val="accent1"/>
                </a:solidFill>
              </a:defRPr>
            </a:lvl4pPr>
            <a:lvl5pPr marL="2114550" indent="-285750">
              <a:buSzPct val="50000"/>
              <a:buFont typeface="Wingdings" charset="2"/>
              <a:buChar char="§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lv-LV" dirty="0"/>
              <a:t>Click to edit Master text styles</a:t>
            </a:r>
          </a:p>
          <a:p>
            <a:pPr lvl="1"/>
            <a:r>
              <a:rPr lang="lv-LV" dirty="0"/>
              <a:t>Second level</a:t>
            </a:r>
          </a:p>
          <a:p>
            <a:pPr lvl="2"/>
            <a:r>
              <a:rPr lang="lv-LV" dirty="0"/>
              <a:t>Third level</a:t>
            </a:r>
          </a:p>
          <a:p>
            <a:pPr lvl="3"/>
            <a:r>
              <a:rPr lang="lv-LV" dirty="0"/>
              <a:t>Fourth level</a:t>
            </a:r>
          </a:p>
          <a:p>
            <a:pPr lvl="4"/>
            <a:r>
              <a:rPr lang="lv-LV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19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1949"/>
            <a:ext cx="10972800" cy="772587"/>
          </a:xfrm>
        </p:spPr>
        <p:txBody>
          <a:bodyPr/>
          <a:lstStyle/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Riga Technical University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453932"/>
            <a:ext cx="10972800" cy="2789129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chemeClr val="accent1"/>
                </a:solidFill>
              </a:defRPr>
            </a:lvl3pPr>
            <a:lvl4pPr>
              <a:buSzPct val="75000"/>
              <a:defRPr sz="1400">
                <a:solidFill>
                  <a:schemeClr val="accent1"/>
                </a:solidFill>
              </a:defRPr>
            </a:lvl4pPr>
            <a:lvl5pPr marL="2114550" indent="-285750">
              <a:buSzPct val="50000"/>
              <a:buFont typeface="Wingdings" charset="2"/>
              <a:buChar char="§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lv-LV" dirty="0"/>
              <a:t>Click to edit Master text styles</a:t>
            </a:r>
          </a:p>
          <a:p>
            <a:pPr lvl="1"/>
            <a:r>
              <a:rPr lang="lv-LV" dirty="0"/>
              <a:t>Second level</a:t>
            </a:r>
          </a:p>
          <a:p>
            <a:pPr lvl="2"/>
            <a:r>
              <a:rPr lang="lv-LV" dirty="0"/>
              <a:t>Third level</a:t>
            </a:r>
          </a:p>
          <a:p>
            <a:pPr lvl="3"/>
            <a:r>
              <a:rPr lang="lv-LV" dirty="0"/>
              <a:t>Fourth level</a:t>
            </a:r>
          </a:p>
          <a:p>
            <a:pPr lvl="4"/>
            <a:r>
              <a:rPr lang="lv-LV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26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1800">
                <a:solidFill>
                  <a:srgbClr val="005551"/>
                </a:solidFill>
              </a:defRPr>
            </a:lvl1pPr>
            <a:lvl2pPr>
              <a:defRPr sz="1800">
                <a:solidFill>
                  <a:srgbClr val="00555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3pPr>
            <a:lvl4pPr>
              <a:buSzPct val="75000"/>
              <a:defRPr sz="1400">
                <a:solidFill>
                  <a:srgbClr val="005551"/>
                </a:solidFill>
              </a:defRPr>
            </a:lvl4pPr>
            <a:lvl5pPr marL="2057400" indent="-228600">
              <a:buSzPct val="50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dirty="0"/>
              <a:t>Click to edit Master text styles</a:t>
            </a:r>
          </a:p>
          <a:p>
            <a:pPr lvl="1"/>
            <a:r>
              <a:rPr lang="lv-LV" dirty="0"/>
              <a:t>Second level</a:t>
            </a:r>
          </a:p>
          <a:p>
            <a:pPr lvl="2"/>
            <a:r>
              <a:rPr lang="lv-LV" dirty="0"/>
              <a:t>Third level</a:t>
            </a:r>
          </a:p>
          <a:p>
            <a:pPr lvl="3"/>
            <a:r>
              <a:rPr lang="lv-LV" dirty="0"/>
              <a:t>Fourth level</a:t>
            </a:r>
          </a:p>
          <a:p>
            <a:pPr lvl="4"/>
            <a:r>
              <a:rPr lang="lv-LV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1800">
                <a:solidFill>
                  <a:srgbClr val="005551"/>
                </a:solidFill>
              </a:defRPr>
            </a:lvl1pPr>
            <a:lvl2pPr>
              <a:defRPr sz="1800">
                <a:solidFill>
                  <a:srgbClr val="00555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3pPr>
            <a:lvl4pPr>
              <a:buSzPct val="75000"/>
              <a:defRPr sz="1400">
                <a:solidFill>
                  <a:srgbClr val="005551"/>
                </a:solidFill>
              </a:defRPr>
            </a:lvl4pPr>
            <a:lvl5pPr marL="2057400" indent="-228600">
              <a:buSzPct val="50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dirty="0"/>
              <a:t>Click to edit Master text styles</a:t>
            </a:r>
          </a:p>
          <a:p>
            <a:pPr lvl="1"/>
            <a:r>
              <a:rPr lang="lv-LV" dirty="0"/>
              <a:t>Second level</a:t>
            </a:r>
          </a:p>
          <a:p>
            <a:pPr lvl="2"/>
            <a:r>
              <a:rPr lang="lv-LV" dirty="0"/>
              <a:t>Third level</a:t>
            </a:r>
          </a:p>
          <a:p>
            <a:pPr lvl="3"/>
            <a:r>
              <a:rPr lang="lv-LV" dirty="0"/>
              <a:t>Fourth level</a:t>
            </a:r>
          </a:p>
          <a:p>
            <a:pPr lvl="4"/>
            <a:r>
              <a:rPr lang="lv-LV" dirty="0"/>
              <a:t>Fifth level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09599" y="6272743"/>
            <a:ext cx="329635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Riga Technical University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419100"/>
            <a:ext cx="10972800" cy="990600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005551"/>
                </a:solidFill>
              </a:defRPr>
            </a:lvl1pPr>
          </a:lstStyle>
          <a:p>
            <a:pPr lvl="0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1361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540000"/>
            <a:ext cx="5386917" cy="3586163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1800">
                <a:solidFill>
                  <a:srgbClr val="005551"/>
                </a:solidFill>
              </a:defRPr>
            </a:lvl1pPr>
            <a:lvl2pPr>
              <a:defRPr sz="1800">
                <a:solidFill>
                  <a:srgbClr val="00555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3pPr>
            <a:lvl4pPr>
              <a:buSzPct val="75000"/>
              <a:defRPr sz="1400">
                <a:solidFill>
                  <a:srgbClr val="005551"/>
                </a:solidFill>
              </a:defRPr>
            </a:lvl4pPr>
            <a:lvl5pPr marL="2057400" indent="-228600">
              <a:buSzPct val="50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dirty="0" err="1"/>
              <a:t>Click</a:t>
            </a:r>
            <a:r>
              <a:rPr lang="lv-LV" dirty="0"/>
              <a:t> to </a:t>
            </a:r>
            <a:r>
              <a:rPr lang="lv-LV" dirty="0" err="1"/>
              <a:t>edit</a:t>
            </a:r>
            <a:r>
              <a:rPr lang="lv-LV" dirty="0"/>
              <a:t> </a:t>
            </a:r>
            <a:r>
              <a:rPr lang="lv-LV" dirty="0" err="1"/>
              <a:t>Master</a:t>
            </a:r>
            <a:r>
              <a:rPr lang="lv-LV" dirty="0"/>
              <a:t> </a:t>
            </a:r>
            <a:r>
              <a:rPr lang="lv-LV" dirty="0" err="1"/>
              <a:t>text</a:t>
            </a:r>
            <a:r>
              <a:rPr lang="lv-LV" dirty="0"/>
              <a:t> </a:t>
            </a:r>
            <a:r>
              <a:rPr lang="lv-LV" dirty="0" err="1"/>
              <a:t>styles</a:t>
            </a:r>
            <a:endParaRPr lang="lv-LV" dirty="0"/>
          </a:p>
          <a:p>
            <a:pPr lvl="1"/>
            <a:r>
              <a:rPr lang="lv-LV" dirty="0" err="1"/>
              <a:t>Second</a:t>
            </a:r>
            <a:r>
              <a:rPr lang="lv-LV" dirty="0"/>
              <a:t> </a:t>
            </a:r>
            <a:r>
              <a:rPr lang="lv-LV" dirty="0" err="1"/>
              <a:t>level</a:t>
            </a:r>
            <a:endParaRPr lang="lv-LV" dirty="0"/>
          </a:p>
          <a:p>
            <a:pPr lvl="2"/>
            <a:r>
              <a:rPr lang="lv-LV" dirty="0" err="1"/>
              <a:t>Third</a:t>
            </a:r>
            <a:r>
              <a:rPr lang="lv-LV" dirty="0"/>
              <a:t> </a:t>
            </a:r>
            <a:r>
              <a:rPr lang="lv-LV" dirty="0" err="1"/>
              <a:t>level</a:t>
            </a:r>
            <a:endParaRPr lang="lv-LV" dirty="0"/>
          </a:p>
          <a:p>
            <a:pPr lvl="3"/>
            <a:r>
              <a:rPr lang="lv-LV" dirty="0" err="1"/>
              <a:t>Fourth</a:t>
            </a:r>
            <a:r>
              <a:rPr lang="lv-LV" dirty="0"/>
              <a:t> </a:t>
            </a:r>
            <a:r>
              <a:rPr lang="lv-LV" dirty="0" err="1"/>
              <a:t>level</a:t>
            </a:r>
            <a:endParaRPr lang="lv-LV" dirty="0"/>
          </a:p>
          <a:p>
            <a:pPr lvl="4"/>
            <a:r>
              <a:rPr lang="lv-LV" dirty="0" err="1"/>
              <a:t>Fifth</a:t>
            </a:r>
            <a:r>
              <a:rPr lang="lv-LV" dirty="0"/>
              <a:t> </a:t>
            </a:r>
            <a:r>
              <a:rPr lang="lv-LV" dirty="0" err="1"/>
              <a:t>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39999"/>
            <a:ext cx="5389033" cy="3586164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1800">
                <a:solidFill>
                  <a:srgbClr val="005551"/>
                </a:solidFill>
              </a:defRPr>
            </a:lvl1pPr>
            <a:lvl2pPr>
              <a:defRPr sz="1800">
                <a:solidFill>
                  <a:srgbClr val="00555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3pPr>
            <a:lvl4pPr>
              <a:buSzPct val="75000"/>
              <a:defRPr sz="1400">
                <a:solidFill>
                  <a:srgbClr val="005551"/>
                </a:solidFill>
              </a:defRPr>
            </a:lvl4pPr>
            <a:lvl5pPr marL="2057400" indent="-228600">
              <a:buSzPct val="50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dirty="0" err="1"/>
              <a:t>Click</a:t>
            </a:r>
            <a:r>
              <a:rPr lang="lv-LV" dirty="0"/>
              <a:t> to </a:t>
            </a:r>
            <a:r>
              <a:rPr lang="lv-LV" dirty="0" err="1"/>
              <a:t>edit</a:t>
            </a:r>
            <a:r>
              <a:rPr lang="lv-LV" dirty="0"/>
              <a:t> </a:t>
            </a:r>
            <a:r>
              <a:rPr lang="lv-LV" dirty="0" err="1"/>
              <a:t>Master</a:t>
            </a:r>
            <a:r>
              <a:rPr lang="lv-LV" dirty="0"/>
              <a:t> </a:t>
            </a:r>
            <a:r>
              <a:rPr lang="lv-LV" dirty="0" err="1"/>
              <a:t>text</a:t>
            </a:r>
            <a:r>
              <a:rPr lang="lv-LV" dirty="0"/>
              <a:t> </a:t>
            </a:r>
            <a:r>
              <a:rPr lang="lv-LV" dirty="0" err="1"/>
              <a:t>styles</a:t>
            </a:r>
            <a:endParaRPr lang="lv-LV" dirty="0"/>
          </a:p>
          <a:p>
            <a:pPr lvl="1"/>
            <a:r>
              <a:rPr lang="lv-LV" dirty="0" err="1"/>
              <a:t>Second</a:t>
            </a:r>
            <a:r>
              <a:rPr lang="lv-LV" dirty="0"/>
              <a:t> </a:t>
            </a:r>
            <a:r>
              <a:rPr lang="lv-LV" dirty="0" err="1"/>
              <a:t>level</a:t>
            </a:r>
            <a:endParaRPr lang="lv-LV" dirty="0"/>
          </a:p>
          <a:p>
            <a:pPr lvl="2"/>
            <a:r>
              <a:rPr lang="lv-LV" dirty="0" err="1"/>
              <a:t>Third</a:t>
            </a:r>
            <a:r>
              <a:rPr lang="lv-LV" dirty="0"/>
              <a:t> </a:t>
            </a:r>
            <a:r>
              <a:rPr lang="lv-LV" dirty="0" err="1"/>
              <a:t>level</a:t>
            </a:r>
            <a:endParaRPr lang="lv-LV" dirty="0"/>
          </a:p>
          <a:p>
            <a:pPr lvl="3"/>
            <a:r>
              <a:rPr lang="lv-LV" dirty="0" err="1"/>
              <a:t>Fourth</a:t>
            </a:r>
            <a:r>
              <a:rPr lang="lv-LV" dirty="0"/>
              <a:t> </a:t>
            </a:r>
            <a:r>
              <a:rPr lang="lv-LV" dirty="0" err="1"/>
              <a:t>level</a:t>
            </a:r>
            <a:endParaRPr lang="lv-LV" dirty="0"/>
          </a:p>
          <a:p>
            <a:pPr lvl="4"/>
            <a:r>
              <a:rPr lang="lv-LV" dirty="0" err="1"/>
              <a:t>Fifth</a:t>
            </a:r>
            <a:r>
              <a:rPr lang="lv-LV" dirty="0"/>
              <a:t> </a:t>
            </a:r>
            <a:r>
              <a:rPr lang="lv-LV" dirty="0" err="1"/>
              <a:t>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620655" y="1146908"/>
            <a:ext cx="5375863" cy="1184275"/>
          </a:xfrm>
        </p:spPr>
        <p:txBody>
          <a:bodyPr>
            <a:noAutofit/>
          </a:bodyPr>
          <a:lstStyle>
            <a:lvl1pPr marL="0" indent="0">
              <a:buNone/>
              <a:defRPr sz="3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dirty="0"/>
              <a:t>Click to edit text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6193367" y="1146908"/>
            <a:ext cx="5375863" cy="1184275"/>
          </a:xfrm>
        </p:spPr>
        <p:txBody>
          <a:bodyPr>
            <a:noAutofit/>
          </a:bodyPr>
          <a:lstStyle>
            <a:lvl1pPr marL="0" indent="0">
              <a:buNone/>
              <a:defRPr sz="3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dirty="0"/>
              <a:t>Click to edit text title style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63965"/>
            <a:ext cx="10972800" cy="770685"/>
          </a:xfrm>
        </p:spPr>
        <p:txBody>
          <a:bodyPr anchor="t">
            <a:noAutofit/>
          </a:bodyPr>
          <a:lstStyle>
            <a:lvl1pPr algn="l"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lv-LV"/>
              <a:t>Click to edit Master title style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266095" y="65677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09599" y="6272743"/>
            <a:ext cx="329635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Riga Technical University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7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9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961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4517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4"/>
            <a:r>
              <a:rPr lang="lv-LV" dirty="0"/>
              <a:t>Click to edit Master text styles</a:t>
            </a:r>
          </a:p>
          <a:p>
            <a:pPr lvl="5"/>
            <a:r>
              <a:rPr lang="lv-LV" dirty="0"/>
              <a:t>Second level</a:t>
            </a:r>
          </a:p>
          <a:p>
            <a:pPr lvl="6"/>
            <a:r>
              <a:rPr lang="lv-LV" dirty="0"/>
              <a:t>Third level</a:t>
            </a:r>
          </a:p>
          <a:p>
            <a:pPr lvl="7"/>
            <a:r>
              <a:rPr lang="lv-LV" dirty="0"/>
              <a:t>Fourth level</a:t>
            </a:r>
          </a:p>
          <a:p>
            <a:pPr lvl="8"/>
            <a:r>
              <a:rPr lang="lv-LV" dirty="0"/>
              <a:t>Fifth level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09599" y="6272743"/>
            <a:ext cx="329635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Riga Technical University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4553185" y="279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15164742" y="68862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0938933" y="6272743"/>
            <a:ext cx="64346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10205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F746A6-E283-484D-A747-262174EE73C9}" type="slidenum">
              <a:rPr lang="en-US" sz="1200" smtClean="0">
                <a:solidFill>
                  <a:srgbClr val="A6A6A6"/>
                </a:solidFill>
              </a:rPr>
              <a:pPr/>
              <a:t>‹#›</a:t>
            </a:fld>
            <a:endParaRPr lang="en-US" sz="1200" dirty="0">
              <a:solidFill>
                <a:srgbClr val="A6A6A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96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844" r:id="rId2"/>
    <p:sldLayoutId id="2147483803" r:id="rId3"/>
    <p:sldLayoutId id="2147483804" r:id="rId4"/>
    <p:sldLayoutId id="2147483838" r:id="rId5"/>
    <p:sldLayoutId id="2147483840" r:id="rId6"/>
    <p:sldLayoutId id="2147483842" r:id="rId7"/>
    <p:sldLayoutId id="2147483806" r:id="rId8"/>
    <p:sldLayoutId id="2147483807" r:id="rId9"/>
    <p:sldLayoutId id="2147483839" r:id="rId10"/>
    <p:sldLayoutId id="2147483810" r:id="rId11"/>
    <p:sldLayoutId id="2147483817" r:id="rId12"/>
    <p:sldLayoutId id="2147483818" r:id="rId13"/>
    <p:sldLayoutId id="2147483820" r:id="rId14"/>
    <p:sldLayoutId id="2147483821" r:id="rId15"/>
    <p:sldLayoutId id="2147483843" r:id="rId16"/>
    <p:sldLayoutId id="2147483845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2323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2323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2323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2323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raksts.lv/lv/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dokobit.com/lv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hyperlink" Target="https://www.edoks.lv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Curriculum Design and Testing Committee</a:t>
            </a:r>
            <a:r>
              <a:rPr lang="en-US" dirty="0"/>
              <a:t> </a:t>
            </a:r>
          </a:p>
          <a:p>
            <a:r>
              <a:rPr lang="en-US" dirty="0"/>
              <a:t>Faculty of Computer Science and Information Technology (</a:t>
            </a:r>
            <a:r>
              <a:rPr lang="en-US" dirty="0" err="1"/>
              <a:t>FCSIT</a:t>
            </a:r>
            <a:r>
              <a:rPr lang="en-US" dirty="0"/>
              <a:t>)</a:t>
            </a:r>
          </a:p>
          <a:p>
            <a:r>
              <a:rPr lang="en-US" dirty="0"/>
              <a:t>Riga Technical University</a:t>
            </a:r>
          </a:p>
          <a:p>
            <a:endParaRPr lang="en-US" sz="1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874185" y="1869244"/>
            <a:ext cx="9072455" cy="2061626"/>
          </a:xfrm>
        </p:spPr>
        <p:txBody>
          <a:bodyPr>
            <a:normAutofit/>
          </a:bodyPr>
          <a:lstStyle/>
          <a:p>
            <a:r>
              <a:rPr lang="en-US" dirty="0"/>
              <a:t>Submission and </a:t>
            </a:r>
            <a:r>
              <a:rPr lang="en-US" dirty="0" err="1"/>
              <a:t>defence</a:t>
            </a:r>
            <a:r>
              <a:rPr lang="en-US" dirty="0"/>
              <a:t> of the bachelor thesis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392D75-B06E-3700-9FB7-9308ED573214}"/>
              </a:ext>
            </a:extLst>
          </p:cNvPr>
          <p:cNvSpPr txBox="1"/>
          <p:nvPr/>
        </p:nvSpPr>
        <p:spPr>
          <a:xfrm>
            <a:off x="846667" y="5467231"/>
            <a:ext cx="9951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Approved by the Council of FCSIT at its meeting on 9 January 2023 (Minutes No: 12000-1.1/1)</a:t>
            </a:r>
          </a:p>
        </p:txBody>
      </p:sp>
    </p:spTree>
    <p:extLst>
      <p:ext uri="{BB962C8B-B14F-4D97-AF65-F5344CB8AC3E}">
        <p14:creationId xmlns:p14="http://schemas.microsoft.com/office/powerpoint/2010/main" val="1712344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CF7C9A-DF12-762B-1CBA-B8736A0B9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53932"/>
            <a:ext cx="11308080" cy="3666708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en-US" sz="2800" dirty="0"/>
              <a:t>Listen very carefully</a:t>
            </a:r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en-GB" sz="2800" dirty="0"/>
              <a:t>Ask to repeat </a:t>
            </a:r>
            <a:r>
              <a:rPr lang="lv-LV" sz="2800" dirty="0"/>
              <a:t>a</a:t>
            </a:r>
            <a:r>
              <a:rPr lang="en-GB" sz="2800" dirty="0"/>
              <a:t> question if necessary </a:t>
            </a:r>
            <a:endParaRPr lang="lv-LV" sz="2800" dirty="0"/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en-US" sz="2800" dirty="0"/>
              <a:t>Answer concisely and clearly</a:t>
            </a:r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en-US" sz="2800" dirty="0"/>
              <a:t>Remember that it is better to openly say that you do not know the answer than to “compose" an answer</a:t>
            </a:r>
          </a:p>
          <a:p>
            <a:endParaRPr lang="lv-LV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377A21-C1FD-6D8F-A088-8A79675E7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Defence</a:t>
            </a:r>
            <a:r>
              <a:rPr lang="lv-LV" dirty="0"/>
              <a:t>: </a:t>
            </a:r>
            <a:r>
              <a:rPr lang="en-US" dirty="0"/>
              <a:t>answers to questions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E50A5-496A-DED6-893E-3F738D011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Riga Technical University</a:t>
            </a:r>
          </a:p>
        </p:txBody>
      </p:sp>
    </p:spTree>
    <p:extLst>
      <p:ext uri="{BB962C8B-B14F-4D97-AF65-F5344CB8AC3E}">
        <p14:creationId xmlns:p14="http://schemas.microsoft.com/office/powerpoint/2010/main" val="2816456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7D16A5-5CAF-51D5-B0CC-B03CA60A6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Defence</a:t>
            </a:r>
            <a:r>
              <a:rPr lang="lv-LV" dirty="0"/>
              <a:t>: </a:t>
            </a:r>
            <a:r>
              <a:rPr lang="en-US" dirty="0" err="1"/>
              <a:t>behaviour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12EAD-CC71-C21D-2A40-DA15610E7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Riga Technical University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0AD3DF8B-147A-9C14-FA31-191BF4B5BF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574046"/>
              </p:ext>
            </p:extLst>
          </p:nvPr>
        </p:nvGraphicFramePr>
        <p:xfrm>
          <a:off x="742122" y="1351837"/>
          <a:ext cx="10840278" cy="433795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78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1600">
                  <a:extLst>
                    <a:ext uri="{9D8B030D-6E8A-4147-A177-3AD203B41FA5}">
                      <a16:colId xmlns:a16="http://schemas.microsoft.com/office/drawing/2014/main" val="258290418"/>
                    </a:ext>
                  </a:extLst>
                </a:gridCol>
              </a:tblGrid>
              <a:tr h="457200">
                <a:tc gridSpan="2"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Dress code</a:t>
                      </a:r>
                      <a:r>
                        <a:rPr lang="lv-LV" sz="2400" dirty="0">
                          <a:solidFill>
                            <a:schemeClr val="bg1"/>
                          </a:solidFill>
                        </a:rPr>
                        <a:t>:</a:t>
                      </a:r>
                      <a:endParaRPr lang="lv-LV" sz="220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712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  <a:endParaRPr lang="lv-LV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n-US" sz="2400" dirty="0"/>
                        <a:t>Business style of dress should be observed</a:t>
                      </a:r>
                      <a:endParaRPr lang="lv-LV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712"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n-US" sz="2400" b="1" kern="1200" dirty="0" err="1">
                          <a:solidFill>
                            <a:schemeClr val="bg1"/>
                          </a:solidFill>
                        </a:rPr>
                        <a:t>Behavoiur</a:t>
                      </a:r>
                      <a:r>
                        <a:rPr lang="lv-LV" sz="2400" b="1" kern="1200" dirty="0">
                          <a:solidFill>
                            <a:schemeClr val="bg1"/>
                          </a:solidFill>
                        </a:rPr>
                        <a:t>:</a:t>
                      </a:r>
                      <a:endParaRPr lang="lv-LV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395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/>
                      <a:r>
                        <a:rPr lang="en-US" sz="2400" noProof="0" dirty="0"/>
                        <a:t>Behavior must follow the rules of business etiquette</a:t>
                      </a:r>
                    </a:p>
                    <a:p>
                      <a:pPr marL="720725" lvl="2" indent="-365125" algn="l" defTabSz="4572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en-US" sz="2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If violations of the norms of behavior are committed, the chair of the committee has the right to stop the </a:t>
                      </a:r>
                      <a:r>
                        <a:rPr lang="en-US" sz="240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defence</a:t>
                      </a:r>
                      <a:r>
                        <a:rPr lang="en-US" sz="2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postpone it to another 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395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n-US" sz="2400" noProof="0" dirty="0"/>
                        <a:t>Look at the audience and talk to them</a:t>
                      </a:r>
                      <a:endParaRPr lang="lv-LV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395">
                <a:tc>
                  <a:txBody>
                    <a:bodyPr/>
                    <a:lstStyle/>
                    <a:p>
                      <a:pPr marL="342900" indent="-342900">
                        <a:buClrTx/>
                        <a:buFont typeface="Wingdings" panose="05000000000000000000" pitchFamily="2" charset="2"/>
                        <a:buChar char="ü"/>
                      </a:pPr>
                      <a:r>
                        <a:rPr lang="en-US" sz="2400" dirty="0"/>
                        <a:t> </a:t>
                      </a:r>
                      <a:endParaRPr lang="lv-LV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Tx/>
                        <a:buFont typeface="Wingdings" panose="05000000000000000000" pitchFamily="2" charset="2"/>
                        <a:buNone/>
                      </a:pPr>
                      <a:r>
                        <a:rPr lang="en-US" sz="2400" noProof="0" dirty="0"/>
                        <a:t>Do not read text from a piece of paper or slide</a:t>
                      </a:r>
                      <a:endParaRPr lang="lv-LV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395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n-US" sz="2400" noProof="0" dirty="0"/>
                        <a:t>Do not stand in front of the presentation on the screen</a:t>
                      </a:r>
                      <a:endParaRPr lang="lv-LV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281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B69A7-EC85-D8C2-93C3-54C8A2FE4F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Riga Technical University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994BA2-E243-DEED-7F8C-0233F4198C57}"/>
              </a:ext>
            </a:extLst>
          </p:cNvPr>
          <p:cNvSpPr/>
          <p:nvPr/>
        </p:nvSpPr>
        <p:spPr>
          <a:xfrm>
            <a:off x="4976275" y="1923604"/>
            <a:ext cx="2329498" cy="2329498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Main mistakes made at the </a:t>
            </a:r>
            <a:r>
              <a:rPr lang="en-US" sz="2200" dirty="0" err="1"/>
              <a:t>defence</a:t>
            </a:r>
            <a:endParaRPr lang="en-GB" sz="22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D7F4A9-BB6E-5A5F-B03A-A6070585F811}"/>
              </a:ext>
            </a:extLst>
          </p:cNvPr>
          <p:cNvSpPr/>
          <p:nvPr/>
        </p:nvSpPr>
        <p:spPr>
          <a:xfrm>
            <a:off x="7776701" y="3720694"/>
            <a:ext cx="3868330" cy="1376061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student uses visual content (tables, pictures, diagrams, etc.) that cannot be seen</a:t>
            </a:r>
            <a:endParaRPr lang="en-GB" sz="20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283F0CE-14DF-56D5-7F60-1DBECA232888}"/>
              </a:ext>
            </a:extLst>
          </p:cNvPr>
          <p:cNvSpPr/>
          <p:nvPr/>
        </p:nvSpPr>
        <p:spPr>
          <a:xfrm>
            <a:off x="4198411" y="80228"/>
            <a:ext cx="3868330" cy="1376061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2400"/>
              </a:spcAft>
            </a:pPr>
            <a:r>
              <a:rPr lang="en-US" sz="2000" dirty="0">
                <a:effectLst/>
                <a:ea typeface="Calibri" panose="020F0502020204030204" pitchFamily="34" charset="0"/>
              </a:rPr>
              <a:t>The student reads from a piece of paper or slides rather than speaks</a:t>
            </a:r>
            <a:endParaRPr lang="lv-LV" sz="2000" dirty="0">
              <a:effectLst/>
              <a:ea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352C5F2-5D7D-D333-B05C-31A08A12C472}"/>
              </a:ext>
            </a:extLst>
          </p:cNvPr>
          <p:cNvSpPr/>
          <p:nvPr/>
        </p:nvSpPr>
        <p:spPr>
          <a:xfrm>
            <a:off x="7776701" y="1737979"/>
            <a:ext cx="3868330" cy="1376061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Presentation slides are cluttered with text that cannot be read</a:t>
            </a:r>
            <a:endParaRPr lang="lv-LV" sz="2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1E0EB9-0DCA-241D-ABF6-698D8A15E38C}"/>
              </a:ext>
            </a:extLst>
          </p:cNvPr>
          <p:cNvSpPr/>
          <p:nvPr/>
        </p:nvSpPr>
        <p:spPr>
          <a:xfrm>
            <a:off x="338529" y="1683785"/>
            <a:ext cx="3868330" cy="137606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student skips slides, saying almost nothing about them</a:t>
            </a:r>
            <a:endParaRPr lang="en-GB" sz="20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FB87BD-55CC-243C-C0A6-C04F635D761B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4206859" y="2371816"/>
            <a:ext cx="883301" cy="208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FAC7DB-5E38-A45B-66A6-947E7B62C35C}"/>
              </a:ext>
            </a:extLst>
          </p:cNvPr>
          <p:cNvCxnSpPr>
            <a:cxnSpLocks/>
            <a:stCxn id="6" idx="1"/>
            <a:endCxn id="5" idx="5"/>
          </p:cNvCxnSpPr>
          <p:nvPr/>
        </p:nvCxnSpPr>
        <p:spPr>
          <a:xfrm flipH="1" flipV="1">
            <a:off x="6964626" y="3911955"/>
            <a:ext cx="812075" cy="4967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9E1F6B-DA8F-0596-0462-8BB8CAAFDC30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7183120" y="2426010"/>
            <a:ext cx="593581" cy="1546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249E26-4565-1B59-00FA-DA7806CC1131}"/>
              </a:ext>
            </a:extLst>
          </p:cNvPr>
          <p:cNvCxnSpPr>
            <a:cxnSpLocks/>
            <a:stCxn id="7" idx="2"/>
            <a:endCxn id="5" idx="0"/>
          </p:cNvCxnSpPr>
          <p:nvPr/>
        </p:nvCxnSpPr>
        <p:spPr>
          <a:xfrm>
            <a:off x="6132576" y="1456289"/>
            <a:ext cx="8448" cy="4673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37A6C2B-DA2D-B6DA-0CF0-8F907447D9B8}"/>
              </a:ext>
            </a:extLst>
          </p:cNvPr>
          <p:cNvSpPr/>
          <p:nvPr/>
        </p:nvSpPr>
        <p:spPr>
          <a:xfrm>
            <a:off x="338529" y="3747877"/>
            <a:ext cx="3868330" cy="1376061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student speaks too fast and "runs" through slides</a:t>
            </a:r>
            <a:endParaRPr lang="lv-LV" sz="20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C0E6F9-0749-192F-0905-C53352D9CBA5}"/>
              </a:ext>
            </a:extLst>
          </p:cNvPr>
          <p:cNvCxnSpPr>
            <a:cxnSpLocks/>
            <a:stCxn id="14" idx="3"/>
            <a:endCxn id="5" idx="3"/>
          </p:cNvCxnSpPr>
          <p:nvPr/>
        </p:nvCxnSpPr>
        <p:spPr>
          <a:xfrm flipV="1">
            <a:off x="4206859" y="3911955"/>
            <a:ext cx="1110563" cy="5239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E94FA0F-1520-AFD7-F4E3-74AECAF9F53A}"/>
              </a:ext>
            </a:extLst>
          </p:cNvPr>
          <p:cNvSpPr/>
          <p:nvPr/>
        </p:nvSpPr>
        <p:spPr>
          <a:xfrm>
            <a:off x="4187634" y="5318608"/>
            <a:ext cx="3868330" cy="1376061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2400"/>
              </a:spcAft>
            </a:pPr>
            <a:r>
              <a:rPr lang="en-US" sz="2000" dirty="0">
                <a:effectLst/>
                <a:ea typeface="Calibri" panose="020F0502020204030204" pitchFamily="34" charset="0"/>
              </a:rPr>
              <a:t>The presentation contains only text with no visual content</a:t>
            </a:r>
            <a:endParaRPr lang="lv-LV" sz="2000" dirty="0">
              <a:effectLst/>
              <a:ea typeface="Calibri" panose="020F050202020403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568791-BB2E-B26F-3B5E-CC2EB322326D}"/>
              </a:ext>
            </a:extLst>
          </p:cNvPr>
          <p:cNvCxnSpPr>
            <a:cxnSpLocks/>
            <a:stCxn id="21" idx="0"/>
            <a:endCxn id="5" idx="4"/>
          </p:cNvCxnSpPr>
          <p:nvPr/>
        </p:nvCxnSpPr>
        <p:spPr>
          <a:xfrm flipV="1">
            <a:off x="6121799" y="4253102"/>
            <a:ext cx="19225" cy="1065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297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CF7C9A-DF12-762B-1CBA-B8736A0B9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53932"/>
            <a:ext cx="10789920" cy="472334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GB" sz="2200" dirty="0"/>
              <a:t>The student is eligible to submit an appeal regarding </a:t>
            </a:r>
            <a:r>
              <a:rPr lang="en-GB" sz="2200" b="1" dirty="0"/>
              <a:t>the conduct of the defence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GB" sz="2200" dirty="0"/>
              <a:t>The student submits an appeal to the dean of the faculty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GB" sz="2200" dirty="0"/>
              <a:t>The appeal must be submitted not later than by the end of the next business day after the defence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GB" sz="2200" dirty="0"/>
              <a:t>The dean shall establish a committee to consider the appeal, excluding the members of the final examination committee whose activity is appealed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GB" sz="2200" dirty="0"/>
              <a:t>The Appeals Committee makes a decision and communicates it to the student in writing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GB" sz="2200" dirty="0"/>
              <a:t>The committee's decision must be made not later than in 5 business days after receiving the appeal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377A21-C1FD-6D8F-A088-8A79675E7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Defence</a:t>
            </a:r>
            <a:r>
              <a:rPr lang="lv-LV" dirty="0"/>
              <a:t>: </a:t>
            </a:r>
            <a:r>
              <a:rPr lang="en-US" dirty="0"/>
              <a:t>submitting</a:t>
            </a:r>
            <a:r>
              <a:rPr lang="lv-LV" dirty="0"/>
              <a:t> </a:t>
            </a:r>
            <a:r>
              <a:rPr lang="lv-LV" dirty="0" err="1"/>
              <a:t>an</a:t>
            </a:r>
            <a:r>
              <a:rPr lang="lv-LV" dirty="0"/>
              <a:t> </a:t>
            </a:r>
            <a:r>
              <a:rPr lang="lv-LV" dirty="0" err="1"/>
              <a:t>appeal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E50A5-496A-DED6-893E-3F738D011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Riga Technical University</a:t>
            </a:r>
          </a:p>
        </p:txBody>
      </p:sp>
    </p:spTree>
    <p:extLst>
      <p:ext uri="{BB962C8B-B14F-4D97-AF65-F5344CB8AC3E}">
        <p14:creationId xmlns:p14="http://schemas.microsoft.com/office/powerpoint/2010/main" val="3003158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ACC95F-4EC5-D62F-DEAA-B370A35CD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547427"/>
            <a:ext cx="10464800" cy="2207453"/>
          </a:xfrm>
        </p:spPr>
        <p:txBody>
          <a:bodyPr/>
          <a:lstStyle/>
          <a:p>
            <a:r>
              <a:rPr lang="en-US" sz="5300" dirty="0"/>
              <a:t>Evaluation of the bachelor thesis</a:t>
            </a:r>
            <a:endParaRPr lang="en-GB" sz="5300" dirty="0"/>
          </a:p>
        </p:txBody>
      </p:sp>
    </p:spTree>
    <p:extLst>
      <p:ext uri="{BB962C8B-B14F-4D97-AF65-F5344CB8AC3E}">
        <p14:creationId xmlns:p14="http://schemas.microsoft.com/office/powerpoint/2010/main" val="1034937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05E546B-5861-E20E-5FE0-E1B41DEB5BAE}"/>
              </a:ext>
            </a:extLst>
          </p:cNvPr>
          <p:cNvSpPr/>
          <p:nvPr/>
        </p:nvSpPr>
        <p:spPr>
          <a:xfrm>
            <a:off x="2162369" y="117095"/>
            <a:ext cx="7867262" cy="548561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bachelor thesis is evaluated by</a:t>
            </a:r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8944C0D-36D7-071B-5665-2462399E9634}"/>
              </a:ext>
            </a:extLst>
          </p:cNvPr>
          <p:cNvSpPr/>
          <p:nvPr/>
        </p:nvSpPr>
        <p:spPr>
          <a:xfrm>
            <a:off x="108345" y="939241"/>
            <a:ext cx="3894006" cy="56443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Supervisor</a:t>
            </a:r>
            <a:endParaRPr lang="en-GB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8EE88BD-0AE4-7D01-D96F-2F9B3237597D}"/>
              </a:ext>
            </a:extLst>
          </p:cNvPr>
          <p:cNvSpPr/>
          <p:nvPr/>
        </p:nvSpPr>
        <p:spPr>
          <a:xfrm>
            <a:off x="4148997" y="929765"/>
            <a:ext cx="3894006" cy="587915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Reviewer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51EE1C-A44F-778A-795F-38A8FC7C0B5E}"/>
              </a:ext>
            </a:extLst>
          </p:cNvPr>
          <p:cNvSpPr txBox="1"/>
          <p:nvPr/>
        </p:nvSpPr>
        <p:spPr>
          <a:xfrm>
            <a:off x="0" y="1616819"/>
            <a:ext cx="3797610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dirty="0"/>
              <a:t>With </a:t>
            </a:r>
            <a:r>
              <a:rPr lang="en-US" sz="1400" b="1" dirty="0"/>
              <a:t>yes/no/partly</a:t>
            </a:r>
            <a:r>
              <a:rPr lang="lv-LV" sz="1400" dirty="0"/>
              <a:t>:</a:t>
            </a:r>
          </a:p>
          <a:p>
            <a:pPr marL="355600" indent="-17303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/>
              <a:t>whether the planned tasks have been completed</a:t>
            </a:r>
          </a:p>
          <a:p>
            <a:pPr marL="355600" indent="-17303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/>
              <a:t>whether the content of the thesis is relevant to the topic</a:t>
            </a:r>
          </a:p>
          <a:p>
            <a:pPr marL="355600" indent="-17303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/>
              <a:t>whether the thesis is a completed research work</a:t>
            </a:r>
          </a:p>
          <a:p>
            <a:pPr marL="355600" indent="-17303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/>
              <a:t>whether the technical quality of the thesis meets the requirements of the field</a:t>
            </a:r>
          </a:p>
          <a:p>
            <a:pPr marL="355600" indent="-17303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/>
              <a:t>whether the formatting of the thesis complies with the faculty’s guidelines</a:t>
            </a:r>
            <a:endParaRPr lang="lv-LV" sz="1400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b="1" dirty="0"/>
              <a:t>In a more details:</a:t>
            </a:r>
            <a:endParaRPr lang="lv-LV" sz="1400" b="1" dirty="0"/>
          </a:p>
          <a:p>
            <a:pPr marL="355600" indent="-17303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/>
              <a:t>evaluation of the systematic development of the bachelor thesis and cooperation with the supervisor</a:t>
            </a:r>
          </a:p>
          <a:p>
            <a:pPr marL="355600" indent="-17303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/>
              <a:t>the student's ability to use the results of current research and to do research independently</a:t>
            </a:r>
          </a:p>
          <a:p>
            <a:pPr marL="355600" indent="-17303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/>
              <a:t>theoretical and practical significance of the bachelor thesis</a:t>
            </a:r>
            <a:endParaRPr lang="lv-LV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07DEDC-2F59-8CAE-6F84-C6772F6280F8}"/>
              </a:ext>
            </a:extLst>
          </p:cNvPr>
          <p:cNvSpPr txBox="1"/>
          <p:nvPr/>
        </p:nvSpPr>
        <p:spPr>
          <a:xfrm>
            <a:off x="3875314" y="1557829"/>
            <a:ext cx="4408715" cy="5057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en-US" sz="1300" dirty="0"/>
              <a:t>With</a:t>
            </a:r>
            <a:r>
              <a:rPr lang="lv-LV" sz="1300" b="1" dirty="0"/>
              <a:t> </a:t>
            </a:r>
            <a:r>
              <a:rPr lang="en-US" sz="1300" b="1" dirty="0"/>
              <a:t>yes/no/partly</a:t>
            </a:r>
            <a:r>
              <a:rPr lang="lv-LV" sz="1300" b="1" dirty="0"/>
              <a:t>:</a:t>
            </a:r>
          </a:p>
          <a:p>
            <a:pPr marL="355600" indent="-173038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1300" dirty="0"/>
              <a:t>whether the content of the thesis corresponds to the </a:t>
            </a:r>
            <a:r>
              <a:rPr lang="lv-LV" sz="1300" dirty="0" err="1"/>
              <a:t>thesis</a:t>
            </a:r>
            <a:r>
              <a:rPr lang="lv-LV" sz="1300" dirty="0"/>
              <a:t> </a:t>
            </a:r>
            <a:r>
              <a:rPr lang="lv-LV" sz="1300" dirty="0" err="1"/>
              <a:t>title</a:t>
            </a:r>
            <a:endParaRPr lang="en-US" sz="1300" dirty="0"/>
          </a:p>
          <a:p>
            <a:pPr marL="355600" indent="-173038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1300" dirty="0"/>
              <a:t>whether the volume of the thesis in pages meets the requirements of the bachelor thesis</a:t>
            </a:r>
          </a:p>
          <a:p>
            <a:pPr marL="355600" indent="-173038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1300" dirty="0"/>
              <a:t>whether the topicality of the thesis is justified</a:t>
            </a:r>
          </a:p>
          <a:p>
            <a:pPr marL="355600" indent="-173038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1300" dirty="0"/>
              <a:t>whether the goal and tasks of the thesis are defined</a:t>
            </a:r>
          </a:p>
          <a:p>
            <a:pPr marL="355600" indent="-173038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1300" dirty="0"/>
              <a:t>whether the goal of the thesis has been achieved and the tasks have been completed</a:t>
            </a:r>
          </a:p>
          <a:p>
            <a:pPr marL="355600" indent="-173038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1300" dirty="0"/>
              <a:t>whether the thesis structure corresponds to the tasks</a:t>
            </a:r>
          </a:p>
          <a:p>
            <a:pPr marL="355600" indent="-173038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1300" dirty="0"/>
              <a:t>whether the conclusions of the thesis are drawn from the work completed</a:t>
            </a:r>
          </a:p>
          <a:p>
            <a:pPr marL="355600" indent="-173038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1300" dirty="0"/>
              <a:t>how many terminology, grammatical and stylistic mistakes there are</a:t>
            </a:r>
          </a:p>
          <a:p>
            <a:pPr marL="355600" indent="-173038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1300" dirty="0"/>
              <a:t>whether information sources included in the list of references are referenced in the thesis</a:t>
            </a:r>
          </a:p>
          <a:p>
            <a:pPr marL="355600" indent="-173038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1300" dirty="0"/>
              <a:t>whether the number of information sources is adequate for the content of the thesis, and their quality is satisfactory</a:t>
            </a:r>
          </a:p>
          <a:p>
            <a:pPr marL="355600" indent="-173038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sz="1300" dirty="0"/>
              <a:t>whether the results achieved by the student can be identified in the thesis</a:t>
            </a:r>
            <a:endParaRPr lang="lv-LV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B1101E-50E5-0A10-FA9D-8F49356B7C7C}"/>
              </a:ext>
            </a:extLst>
          </p:cNvPr>
          <p:cNvSpPr txBox="1"/>
          <p:nvPr/>
        </p:nvSpPr>
        <p:spPr>
          <a:xfrm>
            <a:off x="8165191" y="1568187"/>
            <a:ext cx="3894006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400" dirty="0"/>
              <a:t>The committee takes into account</a:t>
            </a:r>
            <a:r>
              <a:rPr lang="lv-LV" sz="1400" dirty="0"/>
              <a:t>:</a:t>
            </a:r>
          </a:p>
          <a:p>
            <a:pPr marL="355600" indent="-17303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/>
              <a:t>reviewer’s evaluation</a:t>
            </a:r>
          </a:p>
          <a:p>
            <a:pPr marL="355600" indent="-17303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lv-LV" sz="1400" dirty="0"/>
              <a:t>reference of </a:t>
            </a:r>
            <a:r>
              <a:rPr lang="en-US" sz="1400" dirty="0"/>
              <a:t>the supervisor </a:t>
            </a:r>
            <a:endParaRPr lang="lv-LV" sz="1400" dirty="0"/>
          </a:p>
          <a:p>
            <a:pPr marL="355600" indent="-17303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/>
              <a:t>the quality of the student’s </a:t>
            </a:r>
            <a:r>
              <a:rPr lang="lv-LV" sz="1400" dirty="0" err="1"/>
              <a:t>presentation</a:t>
            </a:r>
            <a:r>
              <a:rPr lang="lv-LV" sz="1400" dirty="0"/>
              <a:t> and </a:t>
            </a:r>
            <a:r>
              <a:rPr lang="lv-LV" sz="1400" dirty="0" err="1"/>
              <a:t>speech</a:t>
            </a:r>
            <a:endParaRPr lang="en-US" sz="1400" dirty="0"/>
          </a:p>
          <a:p>
            <a:pPr marL="355600" indent="-17303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/>
              <a:t>the quality of the answers to the questions related both to the developed bachelor thesis and to the most important fundamental theoretical and special science study courses of the field</a:t>
            </a:r>
          </a:p>
          <a:p>
            <a:pPr marL="355600" indent="-17303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400" dirty="0"/>
              <a:t>the overall quality of the bachelor thesis in terms of content, presentation, used sources of information and language of description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047CC1D-CE6A-3375-02D3-523DBE0809C6}"/>
              </a:ext>
            </a:extLst>
          </p:cNvPr>
          <p:cNvCxnSpPr>
            <a:cxnSpLocks/>
          </p:cNvCxnSpPr>
          <p:nvPr/>
        </p:nvCxnSpPr>
        <p:spPr>
          <a:xfrm flipH="1">
            <a:off x="2162369" y="685595"/>
            <a:ext cx="682431" cy="25364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DB4B631-6635-5AA1-DE78-DB2B30F4851B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>
            <a:off x="6096000" y="665656"/>
            <a:ext cx="0" cy="26410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AF9908B-DD7C-A8A1-D290-00DD78C5FC04}"/>
              </a:ext>
            </a:extLst>
          </p:cNvPr>
          <p:cNvCxnSpPr>
            <a:cxnSpLocks/>
          </p:cNvCxnSpPr>
          <p:nvPr/>
        </p:nvCxnSpPr>
        <p:spPr>
          <a:xfrm>
            <a:off x="9347201" y="665656"/>
            <a:ext cx="682430" cy="26981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272267C-5521-B842-8306-D2C05B150A46}"/>
              </a:ext>
            </a:extLst>
          </p:cNvPr>
          <p:cNvSpPr/>
          <p:nvPr/>
        </p:nvSpPr>
        <p:spPr>
          <a:xfrm>
            <a:off x="8165191" y="919604"/>
            <a:ext cx="3894006" cy="56443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Committee</a:t>
            </a:r>
            <a:endParaRPr lang="lv-LV" dirty="0"/>
          </a:p>
        </p:txBody>
      </p:sp>
      <p:pic>
        <p:nvPicPr>
          <p:cNvPr id="5" name="Graphic 4" descr="Professor male with solid fill">
            <a:extLst>
              <a:ext uri="{FF2B5EF4-FFF2-40B4-BE49-F238E27FC236}">
                <a16:creationId xmlns:a16="http://schemas.microsoft.com/office/drawing/2014/main" id="{662638E0-DA78-E54F-DCA0-4C4D83AC9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099" y="949401"/>
            <a:ext cx="475846" cy="471915"/>
          </a:xfrm>
          <a:prstGeom prst="rect">
            <a:avLst/>
          </a:prstGeom>
        </p:spPr>
      </p:pic>
      <p:pic>
        <p:nvPicPr>
          <p:cNvPr id="7" name="Graphic 6" descr="Group of men with solid fill">
            <a:extLst>
              <a:ext uri="{FF2B5EF4-FFF2-40B4-BE49-F238E27FC236}">
                <a16:creationId xmlns:a16="http://schemas.microsoft.com/office/drawing/2014/main" id="{5393C83B-FE9A-AEE5-5D4F-A661CCE25E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75356" y="909848"/>
            <a:ext cx="574186" cy="574186"/>
          </a:xfrm>
          <a:prstGeom prst="rect">
            <a:avLst/>
          </a:prstGeom>
        </p:spPr>
      </p:pic>
      <p:pic>
        <p:nvPicPr>
          <p:cNvPr id="13" name="Graphic 12" descr="Office worker male with solid fill">
            <a:extLst>
              <a:ext uri="{FF2B5EF4-FFF2-40B4-BE49-F238E27FC236}">
                <a16:creationId xmlns:a16="http://schemas.microsoft.com/office/drawing/2014/main" id="{B1B79029-A85E-1425-B4FE-851DADA41B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29218" y="920578"/>
            <a:ext cx="587915" cy="58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7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6034F-9159-DE65-3A88-F1DBA9CA5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Riga Technical University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3AF57F-1A2A-D5EC-924D-267B81606B7E}"/>
              </a:ext>
            </a:extLst>
          </p:cNvPr>
          <p:cNvSpPr txBox="1"/>
          <p:nvPr/>
        </p:nvSpPr>
        <p:spPr>
          <a:xfrm>
            <a:off x="203201" y="1866971"/>
            <a:ext cx="2722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When evaluating the quality of student’s presentation and speech, the following is taken into account:</a:t>
            </a:r>
            <a:endParaRPr lang="en-GB" sz="2400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83389BF-0C77-9856-F1C8-B09CE505AB40}"/>
              </a:ext>
            </a:extLst>
          </p:cNvPr>
          <p:cNvSpPr/>
          <p:nvPr/>
        </p:nvSpPr>
        <p:spPr>
          <a:xfrm>
            <a:off x="3892448" y="568298"/>
            <a:ext cx="7903312" cy="7924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Content and quality of the presentation</a:t>
            </a:r>
            <a:endParaRPr lang="lv-LV" sz="24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4A85803-BC8D-027A-CB11-AA61715B841D}"/>
              </a:ext>
            </a:extLst>
          </p:cNvPr>
          <p:cNvSpPr/>
          <p:nvPr/>
        </p:nvSpPr>
        <p:spPr>
          <a:xfrm>
            <a:off x="3892448" y="1655418"/>
            <a:ext cx="7903312" cy="79248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Content of the student's speech</a:t>
            </a:r>
            <a:endParaRPr lang="lv-LV" sz="24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5B80D20-64B6-1603-C60D-C459E6E4F17B}"/>
              </a:ext>
            </a:extLst>
          </p:cNvPr>
          <p:cNvSpPr/>
          <p:nvPr/>
        </p:nvSpPr>
        <p:spPr>
          <a:xfrm>
            <a:off x="3892448" y="2785752"/>
            <a:ext cx="7903312" cy="792480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Clear evidence that the tasks defined in the thesis have been completed and the set goal has been achieved</a:t>
            </a:r>
            <a:endParaRPr lang="lv-LV" sz="24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92739B7-4E4D-F6A3-4680-9140502B95D8}"/>
              </a:ext>
            </a:extLst>
          </p:cNvPr>
          <p:cNvSpPr/>
          <p:nvPr/>
        </p:nvSpPr>
        <p:spPr>
          <a:xfrm>
            <a:off x="3892448" y="3897710"/>
            <a:ext cx="7903312" cy="79248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Clearly presented results obtained by the student</a:t>
            </a:r>
            <a:endParaRPr lang="lv-LV" sz="24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4AE9AD6-7B1F-95D6-0728-96F9BA2574BB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2820569" y="964538"/>
            <a:ext cx="1071879" cy="225044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BE3AC13-F931-CC8A-5623-FDB846C1DB6F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2820569" y="2051658"/>
            <a:ext cx="1071879" cy="116332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1799423-62E4-2ED6-1517-8AF2961EFFD6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2820569" y="3181992"/>
            <a:ext cx="1071879" cy="32986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A27FA31-3B56-36DE-202A-474B75280CB4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820569" y="3214978"/>
            <a:ext cx="1071879" cy="1078972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3F9739-60F6-DA86-0D83-CE247715DDA8}"/>
              </a:ext>
            </a:extLst>
          </p:cNvPr>
          <p:cNvSpPr/>
          <p:nvPr/>
        </p:nvSpPr>
        <p:spPr>
          <a:xfrm>
            <a:off x="3892448" y="5044172"/>
            <a:ext cx="7903312" cy="79248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Compliance with the de</a:t>
            </a:r>
            <a:r>
              <a:rPr lang="lv-LV" sz="2400" dirty="0" err="1"/>
              <a:t>fe</a:t>
            </a:r>
            <a:r>
              <a:rPr lang="en-US" sz="2400" dirty="0" err="1"/>
              <a:t>nce</a:t>
            </a:r>
            <a:r>
              <a:rPr lang="en-US" sz="2400" dirty="0"/>
              <a:t> time limit</a:t>
            </a:r>
            <a:endParaRPr lang="lv-LV" sz="24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AC465D-D23D-2C67-1EB5-C40126FA0DF4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2820569" y="3214978"/>
            <a:ext cx="1071879" cy="2225434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949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ACC95F-4EC5-D62F-DEAA-B370A35CD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547427"/>
            <a:ext cx="10464800" cy="2207453"/>
          </a:xfrm>
        </p:spPr>
        <p:txBody>
          <a:bodyPr/>
          <a:lstStyle/>
          <a:p>
            <a:r>
              <a:rPr lang="en-US" sz="5300" dirty="0"/>
              <a:t>The structure of the bachelor thesis presentation</a:t>
            </a:r>
            <a:endParaRPr lang="en-GB" sz="5300" dirty="0"/>
          </a:p>
        </p:txBody>
      </p:sp>
    </p:spTree>
    <p:extLst>
      <p:ext uri="{BB962C8B-B14F-4D97-AF65-F5344CB8AC3E}">
        <p14:creationId xmlns:p14="http://schemas.microsoft.com/office/powerpoint/2010/main" val="3600155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A986C-3582-B76A-13CD-850599D27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8142" y="6018005"/>
            <a:ext cx="3296356" cy="365125"/>
          </a:xfrm>
        </p:spPr>
        <p:txBody>
          <a:bodyPr/>
          <a:lstStyle/>
          <a:p>
            <a:r>
              <a:rPr lang="lv-LV" dirty="0" err="1"/>
              <a:t>Riga</a:t>
            </a:r>
            <a:r>
              <a:rPr lang="lv-LV" dirty="0"/>
              <a:t> </a:t>
            </a:r>
            <a:r>
              <a:rPr lang="lv-LV" dirty="0" err="1"/>
              <a:t>Technical</a:t>
            </a:r>
            <a:r>
              <a:rPr lang="lv-LV" dirty="0"/>
              <a:t> </a:t>
            </a:r>
            <a:r>
              <a:rPr lang="lv-LV" dirty="0" err="1"/>
              <a:t>University</a:t>
            </a:r>
            <a:endParaRPr lang="lv-LV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5DBE21-1D81-50B0-4B31-763218537C5E}"/>
              </a:ext>
            </a:extLst>
          </p:cNvPr>
          <p:cNvSpPr/>
          <p:nvPr/>
        </p:nvSpPr>
        <p:spPr>
          <a:xfrm>
            <a:off x="3162410" y="474870"/>
            <a:ext cx="4066995" cy="641724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Introduce yourself, the title of the bachelor thesis and the supervisor to the committee and others</a:t>
            </a:r>
            <a:endParaRPr lang="lv-LV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576ABF-04C9-F203-DA13-8E13C88D3E0B}"/>
              </a:ext>
            </a:extLst>
          </p:cNvPr>
          <p:cNvSpPr txBox="1"/>
          <p:nvPr/>
        </p:nvSpPr>
        <p:spPr>
          <a:xfrm>
            <a:off x="3173596" y="0"/>
            <a:ext cx="4055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all" dirty="0">
                <a:solidFill>
                  <a:schemeClr val="accent3"/>
                </a:solidFill>
              </a:rPr>
              <a:t>Activity</a:t>
            </a:r>
            <a:endParaRPr lang="lv-LV" b="1" cap="all" dirty="0">
              <a:solidFill>
                <a:schemeClr val="accent3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C9B55D-EA17-E65A-A621-FA29E8BC5670}"/>
              </a:ext>
            </a:extLst>
          </p:cNvPr>
          <p:cNvSpPr txBox="1"/>
          <p:nvPr/>
        </p:nvSpPr>
        <p:spPr>
          <a:xfrm>
            <a:off x="7761466" y="0"/>
            <a:ext cx="405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cap="all" dirty="0">
                <a:solidFill>
                  <a:schemeClr val="accent4"/>
                </a:solidFill>
              </a:rPr>
              <a:t>Contents of Presentation</a:t>
            </a:r>
            <a:endParaRPr lang="lv-LV" b="1" cap="all" dirty="0">
              <a:solidFill>
                <a:schemeClr val="accent4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84F618C-F8C7-8C8F-D651-452FA97198BC}"/>
              </a:ext>
            </a:extLst>
          </p:cNvPr>
          <p:cNvSpPr/>
          <p:nvPr/>
        </p:nvSpPr>
        <p:spPr>
          <a:xfrm>
            <a:off x="7756947" y="474870"/>
            <a:ext cx="4066995" cy="6417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Title slide</a:t>
            </a:r>
            <a:r>
              <a:rPr lang="lv-LV" sz="1600" dirty="0"/>
              <a:t>: 1 </a:t>
            </a:r>
            <a:r>
              <a:rPr lang="lv-LV" sz="1600" dirty="0" err="1"/>
              <a:t>sl</a:t>
            </a:r>
            <a:r>
              <a:rPr lang="en-US" sz="1600" dirty="0"/>
              <a:t>ide</a:t>
            </a:r>
            <a:r>
              <a:rPr lang="lv-LV" sz="1600" dirty="0"/>
              <a:t>, </a:t>
            </a:r>
            <a:r>
              <a:rPr lang="en-US" sz="1600" dirty="0"/>
              <a:t>mandatory</a:t>
            </a:r>
            <a:endParaRPr lang="lv-LV" sz="16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889A8CF-FA43-673D-A9E4-E9C769867FDC}"/>
              </a:ext>
            </a:extLst>
          </p:cNvPr>
          <p:cNvSpPr/>
          <p:nvPr/>
        </p:nvSpPr>
        <p:spPr>
          <a:xfrm>
            <a:off x="3173599" y="1184709"/>
            <a:ext cx="4066995" cy="641724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Inform about the content of the presentation</a:t>
            </a:r>
            <a:endParaRPr lang="lv-LV" sz="16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D3B1B44-2BDB-5217-1AD6-81D7A7C1DF57}"/>
              </a:ext>
            </a:extLst>
          </p:cNvPr>
          <p:cNvSpPr/>
          <p:nvPr/>
        </p:nvSpPr>
        <p:spPr>
          <a:xfrm>
            <a:off x="7761466" y="1181348"/>
            <a:ext cx="4066995" cy="6417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Contents slide</a:t>
            </a:r>
            <a:r>
              <a:rPr lang="lv-LV" sz="1600" dirty="0"/>
              <a:t>: 1 </a:t>
            </a:r>
            <a:r>
              <a:rPr lang="en-US" sz="1600" dirty="0"/>
              <a:t>slide</a:t>
            </a:r>
            <a:r>
              <a:rPr lang="lv-LV" sz="1600" dirty="0"/>
              <a:t>, </a:t>
            </a:r>
            <a:r>
              <a:rPr lang="en-US" sz="1600" dirty="0"/>
              <a:t>preferable</a:t>
            </a:r>
            <a:endParaRPr lang="lv-LV" sz="16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F195DE8-AA69-A654-EE1E-11EF7F864B4F}"/>
              </a:ext>
            </a:extLst>
          </p:cNvPr>
          <p:cNvSpPr/>
          <p:nvPr/>
        </p:nvSpPr>
        <p:spPr>
          <a:xfrm>
            <a:off x="3162408" y="4006725"/>
            <a:ext cx="4066995" cy="641724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 err="1"/>
              <a:t>Outline</a:t>
            </a:r>
            <a:r>
              <a:rPr lang="lv-LV" sz="1600" dirty="0"/>
              <a:t> </a:t>
            </a:r>
            <a:r>
              <a:rPr lang="lv-LV" sz="1600" dirty="0" err="1"/>
              <a:t>the</a:t>
            </a:r>
            <a:r>
              <a:rPr lang="lv-LV" sz="1600" dirty="0"/>
              <a:t> </a:t>
            </a:r>
            <a:r>
              <a:rPr lang="lv-LV" sz="1600" dirty="0" err="1"/>
              <a:t>conclusions</a:t>
            </a:r>
            <a:endParaRPr lang="lv-LV" sz="16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FA9E4FF-1E2B-2608-B562-481E9A12DFF9}"/>
              </a:ext>
            </a:extLst>
          </p:cNvPr>
          <p:cNvSpPr/>
          <p:nvPr/>
        </p:nvSpPr>
        <p:spPr>
          <a:xfrm>
            <a:off x="7761466" y="4009404"/>
            <a:ext cx="4066995" cy="6417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Conclusions slide</a:t>
            </a:r>
            <a:r>
              <a:rPr lang="lv-LV" sz="1600" dirty="0"/>
              <a:t>: 1-2 </a:t>
            </a:r>
            <a:r>
              <a:rPr lang="lv-LV" sz="1600" dirty="0" err="1"/>
              <a:t>slid</a:t>
            </a:r>
            <a:r>
              <a:rPr lang="en-US" sz="1600" dirty="0"/>
              <a:t>es</a:t>
            </a:r>
            <a:r>
              <a:rPr lang="lv-LV" sz="1600" dirty="0"/>
              <a:t>, </a:t>
            </a:r>
            <a:r>
              <a:rPr lang="en-US" sz="1600" dirty="0"/>
              <a:t>mandatory</a:t>
            </a:r>
            <a:endParaRPr lang="lv-LV" sz="16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018377F-1B21-C9C4-3801-00896E483E81}"/>
              </a:ext>
            </a:extLst>
          </p:cNvPr>
          <p:cNvSpPr/>
          <p:nvPr/>
        </p:nvSpPr>
        <p:spPr>
          <a:xfrm>
            <a:off x="3162410" y="3296624"/>
            <a:ext cx="4066995" cy="641724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Speak about the work done and the results achieved</a:t>
            </a:r>
            <a:endParaRPr lang="lv-LV" sz="16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EC5425E-AB48-1989-674A-D98A24ACC9F2}"/>
              </a:ext>
            </a:extLst>
          </p:cNvPr>
          <p:cNvSpPr/>
          <p:nvPr/>
        </p:nvSpPr>
        <p:spPr>
          <a:xfrm>
            <a:off x="7756945" y="3298029"/>
            <a:ext cx="4066995" cy="6417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The number and titles of the slides depend on the content of the thesis</a:t>
            </a:r>
            <a:endParaRPr lang="lv-LV" sz="16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B696364-60F1-6302-EE9B-DB77B09734FB}"/>
              </a:ext>
            </a:extLst>
          </p:cNvPr>
          <p:cNvSpPr/>
          <p:nvPr/>
        </p:nvSpPr>
        <p:spPr>
          <a:xfrm>
            <a:off x="3173596" y="2593101"/>
            <a:ext cx="4066995" cy="641724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Define the goal and tasks of the bachelor thesis</a:t>
            </a:r>
            <a:endParaRPr lang="lv-LV" sz="16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B468723-449D-59C4-DB7C-C942465B7A16}"/>
              </a:ext>
            </a:extLst>
          </p:cNvPr>
          <p:cNvSpPr/>
          <p:nvPr/>
        </p:nvSpPr>
        <p:spPr>
          <a:xfrm>
            <a:off x="7756946" y="2591592"/>
            <a:ext cx="4066995" cy="6417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Slide of the goal and tasks</a:t>
            </a:r>
            <a:r>
              <a:rPr lang="lv-LV" sz="1600" dirty="0"/>
              <a:t>: 1-2 </a:t>
            </a:r>
            <a:r>
              <a:rPr lang="lv-LV" sz="1600" dirty="0" err="1"/>
              <a:t>slid</a:t>
            </a:r>
            <a:r>
              <a:rPr lang="en-US" sz="1600" dirty="0"/>
              <a:t>es</a:t>
            </a:r>
            <a:r>
              <a:rPr lang="lv-LV" sz="1600" dirty="0"/>
              <a:t>, </a:t>
            </a:r>
            <a:r>
              <a:rPr lang="en-US" sz="1600" dirty="0"/>
              <a:t>mandatory</a:t>
            </a:r>
            <a:endParaRPr lang="lv-LV" sz="16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6CD02A-A0B6-D028-6701-BC9CF39434F2}"/>
              </a:ext>
            </a:extLst>
          </p:cNvPr>
          <p:cNvSpPr/>
          <p:nvPr/>
        </p:nvSpPr>
        <p:spPr>
          <a:xfrm>
            <a:off x="3173598" y="1886470"/>
            <a:ext cx="4066995" cy="641724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Emphasize the topicality of the bachelor thesis and the essence of the researched problem</a:t>
            </a:r>
            <a:endParaRPr lang="lv-LV" sz="16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8BE0F8E-C641-D37E-C541-8AD73751FE1A}"/>
              </a:ext>
            </a:extLst>
          </p:cNvPr>
          <p:cNvSpPr/>
          <p:nvPr/>
        </p:nvSpPr>
        <p:spPr>
          <a:xfrm>
            <a:off x="7756948" y="1886470"/>
            <a:ext cx="4066995" cy="6417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Topicality slide</a:t>
            </a:r>
            <a:r>
              <a:rPr lang="lv-LV" sz="1600" dirty="0"/>
              <a:t>: 1-2 </a:t>
            </a:r>
            <a:r>
              <a:rPr lang="lv-LV" sz="1600" dirty="0" err="1"/>
              <a:t>slid</a:t>
            </a:r>
            <a:r>
              <a:rPr lang="en-US" sz="1600" dirty="0"/>
              <a:t>es</a:t>
            </a:r>
            <a:r>
              <a:rPr lang="lv-LV" sz="1600" dirty="0"/>
              <a:t>, </a:t>
            </a:r>
            <a:r>
              <a:rPr lang="en-US" sz="1600" dirty="0"/>
              <a:t>mandatory</a:t>
            </a:r>
            <a:endParaRPr lang="lv-LV" sz="160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2A5C408-304A-8C72-4373-94F7B60B90E4}"/>
              </a:ext>
            </a:extLst>
          </p:cNvPr>
          <p:cNvSpPr/>
          <p:nvPr/>
        </p:nvSpPr>
        <p:spPr>
          <a:xfrm>
            <a:off x="3162410" y="4724488"/>
            <a:ext cx="4066995" cy="641724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Indicate possible directions for the continuation of </a:t>
            </a:r>
            <a:r>
              <a:rPr lang="lv-LV" sz="1600" dirty="0" err="1"/>
              <a:t>the</a:t>
            </a:r>
            <a:r>
              <a:rPr lang="lv-LV" sz="1600" dirty="0"/>
              <a:t> </a:t>
            </a:r>
            <a:r>
              <a:rPr lang="lv-LV" sz="1600" dirty="0" err="1"/>
              <a:t>thesis</a:t>
            </a:r>
            <a:endParaRPr lang="lv-LV" sz="1600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9BED4D8-48AB-73A2-0EC1-CD0A909FD8B8}"/>
              </a:ext>
            </a:extLst>
          </p:cNvPr>
          <p:cNvSpPr/>
          <p:nvPr/>
        </p:nvSpPr>
        <p:spPr>
          <a:xfrm>
            <a:off x="7761466" y="4718953"/>
            <a:ext cx="4066995" cy="6417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Future work slide: 1 slide, preferable</a:t>
            </a:r>
            <a:endParaRPr lang="lv-LV" sz="1600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800FF69-ED14-8416-59FA-041B6E9B48BC}"/>
              </a:ext>
            </a:extLst>
          </p:cNvPr>
          <p:cNvSpPr/>
          <p:nvPr/>
        </p:nvSpPr>
        <p:spPr>
          <a:xfrm>
            <a:off x="3162407" y="5428076"/>
            <a:ext cx="4066995" cy="641724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Thank the committee and </a:t>
            </a:r>
            <a:r>
              <a:rPr lang="lv-LV" sz="1600" dirty="0" err="1"/>
              <a:t>listeners</a:t>
            </a:r>
            <a:r>
              <a:rPr lang="en-GB" sz="1600" dirty="0"/>
              <a:t> for their attention and invite questions</a:t>
            </a:r>
            <a:endParaRPr lang="lv-LV" sz="1600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94E414B-8CA8-F356-1E3D-D0A0BDDACBFC}"/>
              </a:ext>
            </a:extLst>
          </p:cNvPr>
          <p:cNvSpPr/>
          <p:nvPr/>
        </p:nvSpPr>
        <p:spPr>
          <a:xfrm>
            <a:off x="7756944" y="5425616"/>
            <a:ext cx="4066995" cy="6417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Final slide</a:t>
            </a:r>
            <a:r>
              <a:rPr lang="lv-LV" sz="1600" dirty="0"/>
              <a:t>: 1 slaids, </a:t>
            </a:r>
            <a:r>
              <a:rPr lang="en-US" sz="1600" dirty="0"/>
              <a:t>mandatory</a:t>
            </a:r>
            <a:endParaRPr lang="lv-LV" sz="1600" dirty="0"/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79D8F6E4-0EB4-F82C-919C-406184420E17}"/>
              </a:ext>
            </a:extLst>
          </p:cNvPr>
          <p:cNvSpPr/>
          <p:nvPr/>
        </p:nvSpPr>
        <p:spPr>
          <a:xfrm>
            <a:off x="209409" y="1650870"/>
            <a:ext cx="2306320" cy="3167909"/>
          </a:xfrm>
          <a:prstGeom prst="wedgeRoundRectCallout">
            <a:avLst>
              <a:gd name="adj1" fmla="val 84355"/>
              <a:gd name="adj2" fmla="val 13018"/>
              <a:gd name="adj3" fmla="val 16667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Emphasize what has been done in the analytical and solution parts of the thesis, and demonstrate the results of the solution verification</a:t>
            </a:r>
            <a:endParaRPr lang="lv-LV" dirty="0"/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FE5C77D0-887E-7067-59A5-A3EEED9D8222}"/>
              </a:ext>
            </a:extLst>
          </p:cNvPr>
          <p:cNvCxnSpPr>
            <a:stCxn id="11" idx="3"/>
            <a:endCxn id="13" idx="3"/>
          </p:cNvCxnSpPr>
          <p:nvPr/>
        </p:nvCxnSpPr>
        <p:spPr>
          <a:xfrm>
            <a:off x="11823942" y="795732"/>
            <a:ext cx="4519" cy="706478"/>
          </a:xfrm>
          <a:prstGeom prst="curvedConnector3">
            <a:avLst>
              <a:gd name="adj1" fmla="val 5158641"/>
            </a:avLst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D884A5CD-8E8E-B916-DF61-8AD417291478}"/>
              </a:ext>
            </a:extLst>
          </p:cNvPr>
          <p:cNvCxnSpPr/>
          <p:nvPr/>
        </p:nvCxnSpPr>
        <p:spPr>
          <a:xfrm>
            <a:off x="11826201" y="1533231"/>
            <a:ext cx="4519" cy="706478"/>
          </a:xfrm>
          <a:prstGeom prst="curvedConnector3">
            <a:avLst>
              <a:gd name="adj1" fmla="val 5158641"/>
            </a:avLst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7E5BF91B-915D-5865-C1EC-C59A5E5B5F5F}"/>
              </a:ext>
            </a:extLst>
          </p:cNvPr>
          <p:cNvCxnSpPr/>
          <p:nvPr/>
        </p:nvCxnSpPr>
        <p:spPr>
          <a:xfrm>
            <a:off x="11821679" y="2270689"/>
            <a:ext cx="4519" cy="706478"/>
          </a:xfrm>
          <a:prstGeom prst="curvedConnector3">
            <a:avLst>
              <a:gd name="adj1" fmla="val 5158641"/>
            </a:avLst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4D2B2A0A-F65A-C93F-C5C2-1CEFD1B467D2}"/>
              </a:ext>
            </a:extLst>
          </p:cNvPr>
          <p:cNvCxnSpPr/>
          <p:nvPr/>
        </p:nvCxnSpPr>
        <p:spPr>
          <a:xfrm>
            <a:off x="11830720" y="2977167"/>
            <a:ext cx="4519" cy="706478"/>
          </a:xfrm>
          <a:prstGeom prst="curvedConnector3">
            <a:avLst>
              <a:gd name="adj1" fmla="val 5158641"/>
            </a:avLst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12FC609A-4464-748B-BC91-BA138D27BEE6}"/>
              </a:ext>
            </a:extLst>
          </p:cNvPr>
          <p:cNvCxnSpPr/>
          <p:nvPr/>
        </p:nvCxnSpPr>
        <p:spPr>
          <a:xfrm>
            <a:off x="11835639" y="3693154"/>
            <a:ext cx="4519" cy="706478"/>
          </a:xfrm>
          <a:prstGeom prst="curvedConnector3">
            <a:avLst>
              <a:gd name="adj1" fmla="val 5158641"/>
            </a:avLst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B5715A3C-3AAE-C0E7-67A7-4848366E9062}"/>
              </a:ext>
            </a:extLst>
          </p:cNvPr>
          <p:cNvCxnSpPr/>
          <p:nvPr/>
        </p:nvCxnSpPr>
        <p:spPr>
          <a:xfrm>
            <a:off x="11817160" y="4400672"/>
            <a:ext cx="4519" cy="706478"/>
          </a:xfrm>
          <a:prstGeom prst="curvedConnector3">
            <a:avLst>
              <a:gd name="adj1" fmla="val 5158641"/>
            </a:avLst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3453DDF5-A06C-D1D0-D777-8EF9E72214B1}"/>
              </a:ext>
            </a:extLst>
          </p:cNvPr>
          <p:cNvCxnSpPr/>
          <p:nvPr/>
        </p:nvCxnSpPr>
        <p:spPr>
          <a:xfrm>
            <a:off x="11812641" y="5107150"/>
            <a:ext cx="4519" cy="706478"/>
          </a:xfrm>
          <a:prstGeom prst="curvedConnector3">
            <a:avLst>
              <a:gd name="adj1" fmla="val 5158641"/>
            </a:avLst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4DC4464-DA7C-C056-332B-C925DF8F3377}"/>
              </a:ext>
            </a:extLst>
          </p:cNvPr>
          <p:cNvCxnSpPr>
            <a:stCxn id="6" idx="3"/>
            <a:endCxn id="11" idx="1"/>
          </p:cNvCxnSpPr>
          <p:nvPr/>
        </p:nvCxnSpPr>
        <p:spPr>
          <a:xfrm>
            <a:off x="7229405" y="795732"/>
            <a:ext cx="527542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9F94C4E-06D1-2A17-19ED-320D1F1B7354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7240593" y="2207332"/>
            <a:ext cx="516355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C2E9F38-5042-0870-0F4D-6BD2B3DA8D5F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 flipV="1">
            <a:off x="7240591" y="2912454"/>
            <a:ext cx="516355" cy="150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607C7C4-7E7E-7AC6-6ABB-0B225D179BD5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>
            <a:off x="7229405" y="3617486"/>
            <a:ext cx="527540" cy="140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3DFB494-B358-9FFF-5DC8-3321021C7FFC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7229403" y="4327587"/>
            <a:ext cx="532063" cy="267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C8C6809-38D3-FE28-3D08-08C035980C8B}"/>
              </a:ext>
            </a:extLst>
          </p:cNvPr>
          <p:cNvCxnSpPr>
            <a:cxnSpLocks/>
            <a:stCxn id="22" idx="3"/>
            <a:endCxn id="23" idx="1"/>
          </p:cNvCxnSpPr>
          <p:nvPr/>
        </p:nvCxnSpPr>
        <p:spPr>
          <a:xfrm flipV="1">
            <a:off x="7229405" y="5039815"/>
            <a:ext cx="532061" cy="553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2D0EA00-D5E1-DEBE-0669-3341E3B687A4}"/>
              </a:ext>
            </a:extLst>
          </p:cNvPr>
          <p:cNvCxnSpPr>
            <a:cxnSpLocks/>
            <a:stCxn id="24" idx="3"/>
            <a:endCxn id="25" idx="1"/>
          </p:cNvCxnSpPr>
          <p:nvPr/>
        </p:nvCxnSpPr>
        <p:spPr>
          <a:xfrm flipV="1">
            <a:off x="7229402" y="5746478"/>
            <a:ext cx="527542" cy="246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F451612-6AD5-03B6-5842-4D59A4938652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 flipV="1">
            <a:off x="7240594" y="1502210"/>
            <a:ext cx="520872" cy="336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Curved 55">
            <a:extLst>
              <a:ext uri="{FF2B5EF4-FFF2-40B4-BE49-F238E27FC236}">
                <a16:creationId xmlns:a16="http://schemas.microsoft.com/office/drawing/2014/main" id="{9F6AB2E8-A7D1-DE77-43B7-D61E7FDD891C}"/>
              </a:ext>
            </a:extLst>
          </p:cNvPr>
          <p:cNvCxnSpPr>
            <a:cxnSpLocks/>
            <a:stCxn id="6" idx="1"/>
            <a:endCxn id="12" idx="1"/>
          </p:cNvCxnSpPr>
          <p:nvPr/>
        </p:nvCxnSpPr>
        <p:spPr>
          <a:xfrm rot="10800000" flipH="1" flipV="1">
            <a:off x="3162409" y="795731"/>
            <a:ext cx="11189" cy="709839"/>
          </a:xfrm>
          <a:prstGeom prst="curvedConnector3">
            <a:avLst>
              <a:gd name="adj1" fmla="val -2043078"/>
            </a:avLst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9" name="Connector: Curved 58">
            <a:extLst>
              <a:ext uri="{FF2B5EF4-FFF2-40B4-BE49-F238E27FC236}">
                <a16:creationId xmlns:a16="http://schemas.microsoft.com/office/drawing/2014/main" id="{615CD5DF-6721-5BCB-7ED0-3F3C725C8CB4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185617" y="1499097"/>
            <a:ext cx="11189" cy="709839"/>
          </a:xfrm>
          <a:prstGeom prst="curvedConnector3">
            <a:avLst>
              <a:gd name="adj1" fmla="val -2043078"/>
            </a:avLst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0" name="Connector: Curved 59">
            <a:extLst>
              <a:ext uri="{FF2B5EF4-FFF2-40B4-BE49-F238E27FC236}">
                <a16:creationId xmlns:a16="http://schemas.microsoft.com/office/drawing/2014/main" id="{FE75FFCF-B59B-B79A-9073-286FCA8FB1AE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185600" y="2231865"/>
            <a:ext cx="11189" cy="709839"/>
          </a:xfrm>
          <a:prstGeom prst="curvedConnector3">
            <a:avLst>
              <a:gd name="adj1" fmla="val -2043078"/>
            </a:avLst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1" name="Connector: Curved 60">
            <a:extLst>
              <a:ext uri="{FF2B5EF4-FFF2-40B4-BE49-F238E27FC236}">
                <a16:creationId xmlns:a16="http://schemas.microsoft.com/office/drawing/2014/main" id="{B1726A80-ED18-0276-5476-A4092C501D60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196806" y="2955944"/>
            <a:ext cx="11189" cy="709839"/>
          </a:xfrm>
          <a:prstGeom prst="curvedConnector3">
            <a:avLst>
              <a:gd name="adj1" fmla="val -2043078"/>
            </a:avLst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2" name="Connector: Curved 61">
            <a:extLst>
              <a:ext uri="{FF2B5EF4-FFF2-40B4-BE49-F238E27FC236}">
                <a16:creationId xmlns:a16="http://schemas.microsoft.com/office/drawing/2014/main" id="{71A1D965-CAE9-984A-844F-3401802F8A6B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174427" y="3674316"/>
            <a:ext cx="11189" cy="709839"/>
          </a:xfrm>
          <a:prstGeom prst="curvedConnector3">
            <a:avLst>
              <a:gd name="adj1" fmla="val -2043078"/>
            </a:avLst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3" name="Connector: Curved 62">
            <a:extLst>
              <a:ext uri="{FF2B5EF4-FFF2-40B4-BE49-F238E27FC236}">
                <a16:creationId xmlns:a16="http://schemas.microsoft.com/office/drawing/2014/main" id="{AE117CBA-C213-7003-6417-5BD4E691BBB5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156812" y="4350096"/>
            <a:ext cx="11189" cy="709839"/>
          </a:xfrm>
          <a:prstGeom prst="curvedConnector3">
            <a:avLst>
              <a:gd name="adj1" fmla="val -2043078"/>
            </a:avLst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4" name="Connector: Curved 63">
            <a:extLst>
              <a:ext uri="{FF2B5EF4-FFF2-40B4-BE49-F238E27FC236}">
                <a16:creationId xmlns:a16="http://schemas.microsoft.com/office/drawing/2014/main" id="{BFAA3B8C-2558-59CB-D911-11FA1BEE45DD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156811" y="5043872"/>
            <a:ext cx="11189" cy="709839"/>
          </a:xfrm>
          <a:prstGeom prst="curvedConnector3">
            <a:avLst>
              <a:gd name="adj1" fmla="val -2043078"/>
            </a:avLst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757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44920-A0ED-0691-B9E2-4A2D7DA48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Riga Technical University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7F05FFE-1BA9-A5CC-CB02-F0395DBFA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965"/>
            <a:ext cx="10972800" cy="770685"/>
          </a:xfrm>
        </p:spPr>
        <p:txBody>
          <a:bodyPr/>
          <a:lstStyle/>
          <a:p>
            <a:r>
              <a:rPr lang="en-US" dirty="0"/>
              <a:t>Title slide and contents slide</a:t>
            </a:r>
            <a:endParaRPr lang="en-GB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C47DED37-A5BF-77F5-6DE9-34603DE7C5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872995"/>
              </p:ext>
            </p:extLst>
          </p:nvPr>
        </p:nvGraphicFramePr>
        <p:xfrm>
          <a:off x="683431" y="1397946"/>
          <a:ext cx="8128000" cy="42468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52744">
                  <a:extLst>
                    <a:ext uri="{9D8B030D-6E8A-4147-A177-3AD203B41FA5}">
                      <a16:colId xmlns:a16="http://schemas.microsoft.com/office/drawing/2014/main" val="2268962713"/>
                    </a:ext>
                  </a:extLst>
                </a:gridCol>
                <a:gridCol w="7575256">
                  <a:extLst>
                    <a:ext uri="{9D8B030D-6E8A-4147-A177-3AD203B41FA5}">
                      <a16:colId xmlns:a16="http://schemas.microsoft.com/office/drawing/2014/main" val="243447428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noProof="0" dirty="0"/>
                        <a:t>The title slide must include:</a:t>
                      </a:r>
                      <a:endParaRPr lang="lv-LV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563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lv-LV" dirty="0"/>
                        <a:t>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noProof="0" dirty="0"/>
                        <a:t>The title of </a:t>
                      </a:r>
                      <a:r>
                        <a:rPr lang="lv-LV" noProof="0" dirty="0" err="1"/>
                        <a:t>the</a:t>
                      </a:r>
                      <a:r>
                        <a:rPr lang="lv-LV" noProof="0" dirty="0"/>
                        <a:t> </a:t>
                      </a:r>
                      <a:r>
                        <a:rPr lang="en-US" noProof="0" dirty="0"/>
                        <a:t>bachelor thesis</a:t>
                      </a:r>
                      <a:endParaRPr lang="lv-LV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899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lv-LV" dirty="0"/>
                        <a:t>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lv-LV" noProof="0" dirty="0"/>
                        <a:t>First</a:t>
                      </a:r>
                      <a:r>
                        <a:rPr lang="en-US" noProof="0" dirty="0"/>
                        <a:t> and last name of the student</a:t>
                      </a:r>
                      <a:endParaRPr lang="lv-LV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451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lv-LV" dirty="0"/>
                        <a:t>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lv-LV" noProof="0" dirty="0"/>
                        <a:t>First</a:t>
                      </a:r>
                      <a:r>
                        <a:rPr lang="en-US" noProof="0" dirty="0"/>
                        <a:t> and  last name of the supervisor </a:t>
                      </a:r>
                      <a:r>
                        <a:rPr lang="lv-LV" noProof="0" dirty="0"/>
                        <a:t>(</a:t>
                      </a:r>
                      <a:r>
                        <a:rPr lang="en-US" noProof="0" dirty="0"/>
                        <a:t>preferably also position a</a:t>
                      </a:r>
                      <a:r>
                        <a:rPr lang="lv-LV" noProof="0" dirty="0"/>
                        <a:t>n</a:t>
                      </a:r>
                      <a:r>
                        <a:rPr lang="en-US" noProof="0" dirty="0"/>
                        <a:t>d scientific degree</a:t>
                      </a:r>
                      <a:r>
                        <a:rPr lang="lv-LV" noProof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2309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lv-LV" dirty="0"/>
                        <a:t>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lv-LV" noProof="0" dirty="0"/>
                        <a:t>First</a:t>
                      </a:r>
                      <a:r>
                        <a:rPr lang="en-US" noProof="0" dirty="0"/>
                        <a:t> and  last name of the consultant if there has been one </a:t>
                      </a:r>
                      <a:r>
                        <a:rPr lang="lv-LV" noProof="0" dirty="0"/>
                        <a:t>(</a:t>
                      </a:r>
                      <a:r>
                        <a:rPr lang="en-US" noProof="0" dirty="0"/>
                        <a:t>preferably also position a</a:t>
                      </a:r>
                      <a:r>
                        <a:rPr lang="lv-LV" noProof="0" dirty="0"/>
                        <a:t>n</a:t>
                      </a:r>
                      <a:r>
                        <a:rPr lang="en-US" noProof="0" dirty="0"/>
                        <a:t>d scientific degree</a:t>
                      </a:r>
                      <a:r>
                        <a:rPr lang="lv-LV" noProof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834572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1" noProof="0" dirty="0">
                          <a:solidFill>
                            <a:schemeClr val="bg1"/>
                          </a:solidFill>
                        </a:rPr>
                        <a:t>In addition, the title slide may, but is not mandatory, include:</a:t>
                      </a:r>
                      <a:endParaRPr lang="lv-LV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484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lv-LV" dirty="0"/>
                        <a:t>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The department in which the </a:t>
                      </a:r>
                      <a:r>
                        <a:rPr lang="lv-LV" noProof="0" dirty="0" err="1"/>
                        <a:t>thesis</a:t>
                      </a:r>
                      <a:r>
                        <a:rPr lang="en-US" noProof="0" dirty="0"/>
                        <a:t> is defended</a:t>
                      </a:r>
                      <a:endParaRPr lang="lv-LV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6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lv-LV" dirty="0"/>
                        <a:t>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Date of the </a:t>
                      </a:r>
                      <a:r>
                        <a:rPr lang="en-US" noProof="0" dirty="0" err="1"/>
                        <a:t>defence</a:t>
                      </a:r>
                      <a:endParaRPr lang="lv-LV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53832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1" noProof="0" dirty="0">
                          <a:solidFill>
                            <a:schemeClr val="bg1"/>
                          </a:solidFill>
                        </a:rPr>
                        <a:t>Contents slide</a:t>
                      </a:r>
                      <a:r>
                        <a:rPr lang="lv-LV" b="1" noProof="0" dirty="0">
                          <a:solidFill>
                            <a:schemeClr val="bg1"/>
                          </a:solidFill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228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lv-LV" dirty="0"/>
                        <a:t>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It lists the main sections of the presentation</a:t>
                      </a:r>
                      <a:endParaRPr lang="lv-LV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169059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848DEE8-8EB8-B582-CEBF-68C998054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821" y="1507953"/>
            <a:ext cx="3140725" cy="1769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51B68C-8AD8-7976-86A5-1CD7B383F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0412" y="3766558"/>
            <a:ext cx="3155134" cy="176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7552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ACC95F-4EC5-D62F-DEAA-B370A35CD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547427"/>
            <a:ext cx="10464800" cy="2207453"/>
          </a:xfrm>
        </p:spPr>
        <p:txBody>
          <a:bodyPr/>
          <a:lstStyle/>
          <a:p>
            <a:r>
              <a:rPr lang="en-US" sz="5300" dirty="0"/>
              <a:t>Submission of the bachelor thesis</a:t>
            </a:r>
            <a:endParaRPr lang="en-GB" sz="5300" dirty="0"/>
          </a:p>
        </p:txBody>
      </p:sp>
    </p:spTree>
    <p:extLst>
      <p:ext uri="{BB962C8B-B14F-4D97-AF65-F5344CB8AC3E}">
        <p14:creationId xmlns:p14="http://schemas.microsoft.com/office/powerpoint/2010/main" val="1146189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44920-A0ED-0691-B9E2-4A2D7DA48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Riga Technical University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7F05FFE-1BA9-A5CC-CB02-F0395DBFA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63965"/>
            <a:ext cx="11268270" cy="770685"/>
          </a:xfrm>
        </p:spPr>
        <p:txBody>
          <a:bodyPr/>
          <a:lstStyle/>
          <a:p>
            <a:r>
              <a:rPr lang="en-US" sz="4000" dirty="0"/>
              <a:t>Slides of thesis topicality, goal and tasks</a:t>
            </a:r>
            <a:endParaRPr lang="en-GB" sz="40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397DCD3-998F-F3AD-CC40-B243783770AA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814417468"/>
              </p:ext>
            </p:extLst>
          </p:nvPr>
        </p:nvGraphicFramePr>
        <p:xfrm>
          <a:off x="609600" y="1308748"/>
          <a:ext cx="11054080" cy="32918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798373">
                  <a:extLst>
                    <a:ext uri="{9D8B030D-6E8A-4147-A177-3AD203B41FA5}">
                      <a16:colId xmlns:a16="http://schemas.microsoft.com/office/drawing/2014/main" val="3253809785"/>
                    </a:ext>
                  </a:extLst>
                </a:gridCol>
                <a:gridCol w="10255707">
                  <a:extLst>
                    <a:ext uri="{9D8B030D-6E8A-4147-A177-3AD203B41FA5}">
                      <a16:colId xmlns:a16="http://schemas.microsoft.com/office/drawing/2014/main" val="207739783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000" b="1" noProof="0" dirty="0"/>
                        <a:t>The aim of thesis topicality slide is</a:t>
                      </a:r>
                      <a:r>
                        <a:rPr lang="lv-LV" sz="2000" b="1" noProof="0" dirty="0"/>
                        <a:t>:</a:t>
                      </a:r>
                      <a:endParaRPr lang="en-US" sz="2000" b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767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b="1" noProof="0"/>
                        <a:t>✓</a:t>
                      </a:r>
                      <a:endParaRPr lang="lv-LV" sz="2000" b="1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To draw attention to the thesis by emphasizing why its topic or research problem is important</a:t>
                      </a:r>
                      <a:endParaRPr lang="lv-LV" sz="2000" b="1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732348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lv-LV" sz="2000" b="1" noProof="0" dirty="0" err="1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lv-LV" sz="2000" b="1" noProof="0" dirty="0">
                          <a:solidFill>
                            <a:schemeClr val="bg1"/>
                          </a:solidFill>
                        </a:rPr>
                        <a:t> g</a:t>
                      </a:r>
                      <a:r>
                        <a:rPr lang="en-US" sz="2000" b="1" noProof="0" dirty="0" err="1">
                          <a:solidFill>
                            <a:schemeClr val="bg1"/>
                          </a:solidFill>
                        </a:rPr>
                        <a:t>oal</a:t>
                      </a:r>
                      <a:r>
                        <a:rPr lang="en-US" sz="2000" b="1" noProof="0" dirty="0">
                          <a:solidFill>
                            <a:schemeClr val="bg1"/>
                          </a:solidFill>
                        </a:rPr>
                        <a:t> and tasks slide:</a:t>
                      </a:r>
                      <a:endParaRPr lang="lv-LV" sz="20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219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1800" b="1" noProof="0"/>
                        <a:t>✓</a:t>
                      </a:r>
                      <a:endParaRPr lang="lv-LV" sz="2000" b="1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Remember that the thesis goal must be specific and measurable (measurable that it has been achieved)</a:t>
                      </a:r>
                      <a:endParaRPr lang="lv-LV" sz="2000" b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4014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1800" b="1" noProof="0"/>
                        <a:t>✓</a:t>
                      </a:r>
                      <a:endParaRPr lang="lv-LV" sz="2000" b="1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noProof="0" dirty="0"/>
                        <a:t>Tasks must be derived from the goal and enable it to be achieved</a:t>
                      </a:r>
                      <a:endParaRPr lang="lv-LV" sz="2000" b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0753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b="1" noProof="0"/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When presenting the thesis, it is necessary to prove that all the tasks have been completed and the goal has been achieved</a:t>
                      </a:r>
                      <a:endParaRPr lang="lv-LV" sz="2000" b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71849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703250C-1987-72C5-F947-BF763F31B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123" y="4677213"/>
            <a:ext cx="3502877" cy="1974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6ABB6D-1367-0A65-A9A9-265274CCC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946" y="4677213"/>
            <a:ext cx="3544918" cy="2003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5956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44920-A0ED-0691-B9E2-4A2D7DA48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Riga Technical University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7F05FFE-1BA9-A5CC-CB02-F0395DBFA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965"/>
            <a:ext cx="10972800" cy="770685"/>
          </a:xfrm>
        </p:spPr>
        <p:txBody>
          <a:bodyPr/>
          <a:lstStyle/>
          <a:p>
            <a:r>
              <a:rPr lang="en-US" dirty="0"/>
              <a:t>Slides of work </a:t>
            </a:r>
            <a:r>
              <a:rPr lang="lv-LV" dirty="0" err="1"/>
              <a:t>done</a:t>
            </a:r>
            <a:r>
              <a:rPr lang="lv-LV" dirty="0"/>
              <a:t> </a:t>
            </a:r>
            <a:r>
              <a:rPr lang="en-US" dirty="0"/>
              <a:t>and results</a:t>
            </a:r>
            <a:endParaRPr lang="en-GB" dirty="0"/>
          </a:p>
        </p:txBody>
      </p:sp>
      <p:graphicFrame>
        <p:nvGraphicFramePr>
          <p:cNvPr id="3" name="Table 14">
            <a:extLst>
              <a:ext uri="{FF2B5EF4-FFF2-40B4-BE49-F238E27FC236}">
                <a16:creationId xmlns:a16="http://schemas.microsoft.com/office/drawing/2014/main" id="{6C02015B-D377-5BAA-B623-7E94B730C8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369444"/>
              </p:ext>
            </p:extLst>
          </p:nvPr>
        </p:nvGraphicFramePr>
        <p:xfrm>
          <a:off x="685736" y="1280769"/>
          <a:ext cx="11506264" cy="35052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87684">
                  <a:extLst>
                    <a:ext uri="{9D8B030D-6E8A-4147-A177-3AD203B41FA5}">
                      <a16:colId xmlns:a16="http://schemas.microsoft.com/office/drawing/2014/main" val="1650519854"/>
                    </a:ext>
                  </a:extLst>
                </a:gridCol>
                <a:gridCol w="10918580">
                  <a:extLst>
                    <a:ext uri="{9D8B030D-6E8A-4147-A177-3AD203B41FA5}">
                      <a16:colId xmlns:a16="http://schemas.microsoft.com/office/drawing/2014/main" val="293525176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000" b="1" noProof="0" dirty="0"/>
                        <a:t>Content of </a:t>
                      </a:r>
                      <a:r>
                        <a:rPr lang="lv-LV" sz="2000" b="1" noProof="0" dirty="0" err="1"/>
                        <a:t>the</a:t>
                      </a:r>
                      <a:r>
                        <a:rPr lang="lv-LV" sz="2000" b="1" noProof="0" dirty="0"/>
                        <a:t> </a:t>
                      </a:r>
                      <a:r>
                        <a:rPr lang="en-US" sz="2000" b="1" noProof="0" dirty="0"/>
                        <a:t>work done and results slides</a:t>
                      </a:r>
                      <a:r>
                        <a:rPr lang="lv-LV" sz="2000" b="1" noProof="0" dirty="0"/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956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b="1" noProof="0"/>
                        <a:t>✓</a:t>
                      </a:r>
                      <a:endParaRPr lang="lv-LV" sz="2000" b="1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These slides are directly related to information presented in the main chapters of the bachelor thesis</a:t>
                      </a:r>
                      <a:endParaRPr lang="lv-LV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232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b="1" noProof="0"/>
                        <a:t>✓</a:t>
                      </a:r>
                      <a:endParaRPr lang="lv-LV" sz="2000" b="1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There is no need to present the theory, but the greatest emphasis should be placed directly on: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000" noProof="0" dirty="0"/>
                        <a:t>the result of the analytical part of the </a:t>
                      </a:r>
                      <a:r>
                        <a:rPr lang="lv-LV" sz="2000" noProof="0" dirty="0" err="1"/>
                        <a:t>the</a:t>
                      </a:r>
                      <a:r>
                        <a:rPr lang="lv-LV" sz="2000" noProof="0" dirty="0"/>
                        <a:t> </a:t>
                      </a:r>
                      <a:r>
                        <a:rPr lang="lv-LV" sz="2000" noProof="0" dirty="0" err="1"/>
                        <a:t>thesis</a:t>
                      </a:r>
                      <a:r>
                        <a:rPr lang="en-US" sz="2000" noProof="0" dirty="0"/>
                        <a:t> and the identified problems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000" noProof="0" dirty="0"/>
                        <a:t>the developed practical solution and its verification</a:t>
                      </a:r>
                      <a:endParaRPr lang="lv-LV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299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b="1" noProof="0"/>
                        <a:t>✓</a:t>
                      </a:r>
                      <a:endParaRPr lang="lv-LV" sz="2000" b="1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Regarding the theory covered in the thesis, the presentation should provide an explanation of key terms and/or ideas</a:t>
                      </a:r>
                      <a:endParaRPr lang="lv-LV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258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b="1" noProof="0"/>
                        <a:t>✓</a:t>
                      </a:r>
                      <a:endParaRPr lang="lv-LV" sz="2000" b="1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Key terms and ideas are those that allow the audience to better understand your work and especially your contribution to solving the research problem</a:t>
                      </a:r>
                      <a:endParaRPr lang="lv-LV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698549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7E94D111-0CE7-DEA0-079A-92DC9685E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754" y="4957807"/>
            <a:ext cx="3039246" cy="1705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D9663A-2030-6E69-D476-F9E5FC531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901" y="4932088"/>
            <a:ext cx="3145684" cy="1797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7834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44920-A0ED-0691-B9E2-4A2D7DA48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Riga Technical University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7F05FFE-1BA9-A5CC-CB02-F0395DBFA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965"/>
            <a:ext cx="10972800" cy="770685"/>
          </a:xfrm>
        </p:spPr>
        <p:txBody>
          <a:bodyPr/>
          <a:lstStyle/>
          <a:p>
            <a:r>
              <a:rPr lang="en-US" dirty="0"/>
              <a:t>Conclusions slide</a:t>
            </a:r>
            <a:endParaRPr lang="en-GB" dirty="0"/>
          </a:p>
        </p:txBody>
      </p:sp>
      <p:graphicFrame>
        <p:nvGraphicFramePr>
          <p:cNvPr id="2" name="Table 14">
            <a:extLst>
              <a:ext uri="{FF2B5EF4-FFF2-40B4-BE49-F238E27FC236}">
                <a16:creationId xmlns:a16="http://schemas.microsoft.com/office/drawing/2014/main" id="{4D4C0BF0-2401-1AF5-0C21-CDB68E337A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627353"/>
              </p:ext>
            </p:extLst>
          </p:nvPr>
        </p:nvGraphicFramePr>
        <p:xfrm>
          <a:off x="609599" y="1417174"/>
          <a:ext cx="10881360" cy="18897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916873">
                  <a:extLst>
                    <a:ext uri="{9D8B030D-6E8A-4147-A177-3AD203B41FA5}">
                      <a16:colId xmlns:a16="http://schemas.microsoft.com/office/drawing/2014/main" val="1650519854"/>
                    </a:ext>
                  </a:extLst>
                </a:gridCol>
                <a:gridCol w="9964487">
                  <a:extLst>
                    <a:ext uri="{9D8B030D-6E8A-4147-A177-3AD203B41FA5}">
                      <a16:colId xmlns:a16="http://schemas.microsoft.com/office/drawing/2014/main" val="293525176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000" b="1" noProof="0" dirty="0"/>
                        <a:t>Content of the conclusions slide</a:t>
                      </a:r>
                      <a:r>
                        <a:rPr lang="lv-LV" sz="2000" b="1" noProof="0" dirty="0"/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956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b="1" noProof="0" dirty="0"/>
                        <a:t>✓</a:t>
                      </a:r>
                      <a:endParaRPr lang="lv-LV" sz="2000" b="1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It is not simply a summary</a:t>
                      </a:r>
                      <a:endParaRPr lang="lv-LV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232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b="1" noProof="0"/>
                        <a:t>✓</a:t>
                      </a:r>
                      <a:endParaRPr lang="lv-LV" sz="2000" b="1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It should reflect the </a:t>
                      </a:r>
                      <a:r>
                        <a:rPr lang="lv-LV" sz="2000" noProof="0" dirty="0" err="1"/>
                        <a:t>findings</a:t>
                      </a:r>
                      <a:r>
                        <a:rPr lang="en-US" sz="2000" noProof="0" dirty="0"/>
                        <a:t> that the listeners should remember</a:t>
                      </a:r>
                      <a:endParaRPr lang="lv-LV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299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b="1" noProof="0"/>
                        <a:t>✓</a:t>
                      </a:r>
                      <a:endParaRPr lang="lv-LV" sz="2000" b="1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It should reflect what you have concluded after the analysis performed </a:t>
                      </a:r>
                      <a:r>
                        <a:rPr lang="lv-LV" sz="2000" noProof="0" dirty="0" err="1"/>
                        <a:t>in</a:t>
                      </a:r>
                      <a:r>
                        <a:rPr lang="lv-LV" sz="2000" noProof="0" dirty="0"/>
                        <a:t> </a:t>
                      </a:r>
                      <a:r>
                        <a:rPr lang="lv-LV" sz="2000" noProof="0" dirty="0" err="1"/>
                        <a:t>the</a:t>
                      </a:r>
                      <a:r>
                        <a:rPr lang="lv-LV" sz="2000" noProof="0" dirty="0"/>
                        <a:t> </a:t>
                      </a:r>
                      <a:r>
                        <a:rPr lang="lv-LV" sz="2000" noProof="0" dirty="0" err="1"/>
                        <a:t>thesis</a:t>
                      </a:r>
                      <a:r>
                        <a:rPr lang="en-US" sz="2000" noProof="0" dirty="0"/>
                        <a:t>, the development and verification of </a:t>
                      </a:r>
                      <a:r>
                        <a:rPr lang="lv-LV" sz="2000" noProof="0" dirty="0" err="1"/>
                        <a:t>your</a:t>
                      </a:r>
                      <a:r>
                        <a:rPr lang="en-US" sz="2000" noProof="0" dirty="0"/>
                        <a:t> practical solution</a:t>
                      </a:r>
                      <a:endParaRPr lang="lv-LV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25878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20AA43C-614C-12DC-2584-61AD07CF5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114" y="3627967"/>
            <a:ext cx="4673933" cy="2578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1828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44920-A0ED-0691-B9E2-4A2D7DA48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Riga Technical University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7F05FFE-1BA9-A5CC-CB02-F0395DBFA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965"/>
            <a:ext cx="10972800" cy="770685"/>
          </a:xfrm>
        </p:spPr>
        <p:txBody>
          <a:bodyPr/>
          <a:lstStyle/>
          <a:p>
            <a:r>
              <a:rPr lang="en-US" dirty="0"/>
              <a:t>Future </a:t>
            </a:r>
            <a:r>
              <a:rPr lang="lv-LV" dirty="0" err="1"/>
              <a:t>work</a:t>
            </a:r>
            <a:r>
              <a:rPr lang="lv-LV" dirty="0"/>
              <a:t> </a:t>
            </a:r>
            <a:r>
              <a:rPr lang="en-US" dirty="0"/>
              <a:t>and final slides</a:t>
            </a:r>
            <a:endParaRPr lang="en-GB" dirty="0"/>
          </a:p>
        </p:txBody>
      </p:sp>
      <p:graphicFrame>
        <p:nvGraphicFramePr>
          <p:cNvPr id="2" name="Table 14">
            <a:extLst>
              <a:ext uri="{FF2B5EF4-FFF2-40B4-BE49-F238E27FC236}">
                <a16:creationId xmlns:a16="http://schemas.microsoft.com/office/drawing/2014/main" id="{4D4C0BF0-2401-1AF5-0C21-CDB68E337A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961034"/>
              </p:ext>
            </p:extLst>
          </p:nvPr>
        </p:nvGraphicFramePr>
        <p:xfrm>
          <a:off x="685535" y="1938888"/>
          <a:ext cx="7646701" cy="32918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644317">
                  <a:extLst>
                    <a:ext uri="{9D8B030D-6E8A-4147-A177-3AD203B41FA5}">
                      <a16:colId xmlns:a16="http://schemas.microsoft.com/office/drawing/2014/main" val="1650519854"/>
                    </a:ext>
                  </a:extLst>
                </a:gridCol>
                <a:gridCol w="7002384">
                  <a:extLst>
                    <a:ext uri="{9D8B030D-6E8A-4147-A177-3AD203B41FA5}">
                      <a16:colId xmlns:a16="http://schemas.microsoft.com/office/drawing/2014/main" val="293525176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000" b="1" noProof="0" dirty="0"/>
                        <a:t>Future </a:t>
                      </a:r>
                      <a:r>
                        <a:rPr lang="lv-LV" sz="2000" b="1" noProof="0" dirty="0" err="1"/>
                        <a:t>work</a:t>
                      </a:r>
                      <a:r>
                        <a:rPr lang="lv-LV" sz="2000" b="1" noProof="0" dirty="0"/>
                        <a:t> </a:t>
                      </a:r>
                      <a:r>
                        <a:rPr lang="en-US" sz="2000" b="1" noProof="0" dirty="0"/>
                        <a:t>slide:</a:t>
                      </a:r>
                      <a:endParaRPr lang="lv-LV" sz="2000" b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956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b="1" noProof="0" dirty="0"/>
                        <a:t>✓</a:t>
                      </a:r>
                      <a:endParaRPr lang="lv-LV" sz="2000" b="1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Add this slide only if you really see opportunities for you or other researchers to continue your research in future</a:t>
                      </a:r>
                      <a:endParaRPr lang="lv-LV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232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b="1" noProof="0"/>
                        <a:t>✓</a:t>
                      </a:r>
                      <a:endParaRPr lang="lv-LV" sz="2000" b="1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Show that you can analyze and see perspective</a:t>
                      </a:r>
                      <a:endParaRPr lang="lv-LV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29919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2000" b="1" noProof="0" dirty="0">
                          <a:solidFill>
                            <a:schemeClr val="bg1"/>
                          </a:solidFill>
                        </a:rPr>
                        <a:t>Content of the final slide</a:t>
                      </a:r>
                      <a:r>
                        <a:rPr lang="lv-LV" sz="2000" b="1" noProof="0" dirty="0">
                          <a:solidFill>
                            <a:schemeClr val="bg1"/>
                          </a:solidFill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2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b="1" noProof="0"/>
                        <a:t>✓</a:t>
                      </a:r>
                      <a:endParaRPr lang="lv-LV" sz="2000" b="1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At the end of </a:t>
                      </a:r>
                      <a:r>
                        <a:rPr lang="lv-LV" sz="2000" noProof="0" dirty="0" err="1"/>
                        <a:t>the</a:t>
                      </a:r>
                      <a:r>
                        <a:rPr lang="lv-LV" sz="2000" noProof="0" dirty="0"/>
                        <a:t> </a:t>
                      </a:r>
                      <a:r>
                        <a:rPr lang="en-US" sz="2000" noProof="0" dirty="0"/>
                        <a:t>presentation</a:t>
                      </a:r>
                      <a:r>
                        <a:rPr lang="lv-LV" sz="2000" noProof="0" dirty="0"/>
                        <a:t>:</a:t>
                      </a:r>
                    </a:p>
                    <a:p>
                      <a:pPr marL="447675" indent="-269875">
                        <a:buFont typeface="Wingdings" panose="05000000000000000000" pitchFamily="2" charset="2"/>
                        <a:buChar char="Ø"/>
                      </a:pPr>
                      <a:r>
                        <a:rPr lang="en-US" sz="2000" noProof="0" dirty="0"/>
                        <a:t>Thank listeners for attention</a:t>
                      </a:r>
                      <a:endParaRPr lang="lv-LV" sz="2000" noProof="0" dirty="0"/>
                    </a:p>
                    <a:p>
                      <a:pPr marL="447675" indent="-269875">
                        <a:buFont typeface="Wingdings" panose="05000000000000000000" pitchFamily="2" charset="2"/>
                        <a:buChar char="Ø"/>
                      </a:pPr>
                      <a:r>
                        <a:rPr lang="en-US" sz="2000" noProof="0" dirty="0"/>
                        <a:t>Invite the audience to ask questions</a:t>
                      </a:r>
                      <a:endParaRPr lang="lv-LV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215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b="1" noProof="0"/>
                        <a:t>✓</a:t>
                      </a:r>
                      <a:endParaRPr lang="lv-LV" sz="2000" b="1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/>
                        <a:t>In addition, you can put your contact information on this slide</a:t>
                      </a:r>
                      <a:endParaRPr lang="lv-LV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373212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04F5BC2-B4CD-D2F4-D945-775352104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3485" y="1737401"/>
            <a:ext cx="3214867" cy="1806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EA972C-EA39-00AC-12FB-883FFAA5D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3485" y="3794057"/>
            <a:ext cx="3187067" cy="1806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1540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ACC95F-4EC5-D62F-DEAA-B370A35CD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547427"/>
            <a:ext cx="10464800" cy="2207453"/>
          </a:xfrm>
        </p:spPr>
        <p:txBody>
          <a:bodyPr/>
          <a:lstStyle/>
          <a:p>
            <a:r>
              <a:rPr lang="en-GB" sz="5300" dirty="0"/>
              <a:t>Tips for preparing </a:t>
            </a:r>
            <a:r>
              <a:rPr lang="lv-LV" sz="5300" dirty="0" err="1"/>
              <a:t>the</a:t>
            </a:r>
            <a:r>
              <a:rPr lang="lv-LV" sz="5300" dirty="0"/>
              <a:t> </a:t>
            </a:r>
            <a:r>
              <a:rPr lang="en-GB" sz="5300" dirty="0"/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97682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BAF60A-69B1-0770-B0DF-9B9911355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963"/>
          <a:stretch/>
        </p:blipFill>
        <p:spPr>
          <a:xfrm>
            <a:off x="2190047" y="1197457"/>
            <a:ext cx="10001953" cy="544041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A986C-3582-B76A-13CD-850599D27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Riga Technical University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D6A6FBB-CEE4-04E8-7825-4807A3441363}"/>
              </a:ext>
            </a:extLst>
          </p:cNvPr>
          <p:cNvSpPr/>
          <p:nvPr/>
        </p:nvSpPr>
        <p:spPr>
          <a:xfrm>
            <a:off x="113792" y="1098879"/>
            <a:ext cx="1788160" cy="2066544"/>
          </a:xfrm>
          <a:prstGeom prst="wedgeRoundRectCallout">
            <a:avLst>
              <a:gd name="adj1" fmla="val 79819"/>
              <a:gd name="adj2" fmla="val 46184"/>
              <a:gd name="adj3" fmla="val 1666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link to faculty logos and MS Power Point presentation templates</a:t>
            </a:r>
            <a:endParaRPr lang="en-GB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A6EB3858-3F28-4357-B958-B8429ECB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3965"/>
            <a:ext cx="12192000" cy="770685"/>
          </a:xfrm>
        </p:spPr>
        <p:txBody>
          <a:bodyPr/>
          <a:lstStyle/>
          <a:p>
            <a:r>
              <a:rPr lang="en-US" dirty="0"/>
              <a:t>Access to the graphic identity of the faculty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9307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44920-A0ED-0691-B9E2-4A2D7DA48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Riga Technical University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7F05FFE-1BA9-A5CC-CB02-F0395DBFA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965"/>
            <a:ext cx="10972800" cy="770685"/>
          </a:xfrm>
        </p:spPr>
        <p:txBody>
          <a:bodyPr/>
          <a:lstStyle/>
          <a:p>
            <a:r>
              <a:rPr lang="lv-LV" dirty="0" err="1"/>
              <a:t>Presentation</a:t>
            </a:r>
            <a:r>
              <a:rPr lang="lv-LV" dirty="0"/>
              <a:t> </a:t>
            </a:r>
            <a:r>
              <a:rPr lang="lv-LV" dirty="0" err="1"/>
              <a:t>and</a:t>
            </a:r>
            <a:r>
              <a:rPr lang="lv-LV" dirty="0"/>
              <a:t> </a:t>
            </a:r>
            <a:r>
              <a:rPr lang="lv-LV" dirty="0" err="1"/>
              <a:t>speech</a:t>
            </a:r>
            <a:r>
              <a:rPr lang="lv-LV" dirty="0"/>
              <a:t> </a:t>
            </a:r>
            <a:r>
              <a:rPr lang="lv-LV" dirty="0" err="1"/>
              <a:t>preparation</a:t>
            </a:r>
            <a:endParaRPr lang="en-GB" dirty="0"/>
          </a:p>
        </p:txBody>
      </p:sp>
      <p:sp>
        <p:nvSpPr>
          <p:cNvPr id="3" name="Rounded Rectangle 11">
            <a:extLst>
              <a:ext uri="{FF2B5EF4-FFF2-40B4-BE49-F238E27FC236}">
                <a16:creationId xmlns:a16="http://schemas.microsoft.com/office/drawing/2014/main" id="{5B1498EC-20B4-6F9D-6AFF-600F2DA046A6}"/>
              </a:ext>
            </a:extLst>
          </p:cNvPr>
          <p:cNvSpPr/>
          <p:nvPr/>
        </p:nvSpPr>
        <p:spPr>
          <a:xfrm>
            <a:off x="1877298" y="2027543"/>
            <a:ext cx="4482976" cy="770685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+mj-lt"/>
              </a:rPr>
              <a:t>Show the presentation to the supervisor to get feedback</a:t>
            </a:r>
            <a:endParaRPr lang="ru-RU" sz="2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FDD5FAEE-F932-751C-0894-1C8800A043AF}"/>
              </a:ext>
            </a:extLst>
          </p:cNvPr>
          <p:cNvSpPr/>
          <p:nvPr/>
        </p:nvSpPr>
        <p:spPr>
          <a:xfrm>
            <a:off x="2984738" y="2941135"/>
            <a:ext cx="4482976" cy="77068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+mj-lt"/>
              </a:rPr>
              <a:t>Improve the presentation according to the supervisor's comments</a:t>
            </a:r>
            <a:endParaRPr lang="ru-RU" sz="2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FD15D6A3-6740-6FDB-248D-531D6D3B22BD}"/>
              </a:ext>
            </a:extLst>
          </p:cNvPr>
          <p:cNvSpPr/>
          <p:nvPr/>
        </p:nvSpPr>
        <p:spPr>
          <a:xfrm>
            <a:off x="4252692" y="3809542"/>
            <a:ext cx="4484067" cy="77068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+mj-lt"/>
              </a:rPr>
              <a:t>Write speech</a:t>
            </a:r>
            <a:endParaRPr lang="ru-RU" sz="2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9" name="Bent Arrow 16">
            <a:extLst>
              <a:ext uri="{FF2B5EF4-FFF2-40B4-BE49-F238E27FC236}">
                <a16:creationId xmlns:a16="http://schemas.microsoft.com/office/drawing/2014/main" id="{35921910-0723-5083-4EBA-7BABB5887032}"/>
              </a:ext>
            </a:extLst>
          </p:cNvPr>
          <p:cNvSpPr/>
          <p:nvPr/>
        </p:nvSpPr>
        <p:spPr>
          <a:xfrm rot="5400000">
            <a:off x="6369692" y="2328104"/>
            <a:ext cx="582913" cy="601751"/>
          </a:xfrm>
          <a:prstGeom prst="ben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0" name="Bent Arrow 17">
            <a:extLst>
              <a:ext uri="{FF2B5EF4-FFF2-40B4-BE49-F238E27FC236}">
                <a16:creationId xmlns:a16="http://schemas.microsoft.com/office/drawing/2014/main" id="{BB8362E7-49D4-2C6D-8F19-2F524203BFC4}"/>
              </a:ext>
            </a:extLst>
          </p:cNvPr>
          <p:cNvSpPr/>
          <p:nvPr/>
        </p:nvSpPr>
        <p:spPr>
          <a:xfrm rot="5400000">
            <a:off x="7485509" y="3184827"/>
            <a:ext cx="606922" cy="642512"/>
          </a:xfrm>
          <a:prstGeom prst="ben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1" name="Rounded Rectangle 21">
            <a:extLst>
              <a:ext uri="{FF2B5EF4-FFF2-40B4-BE49-F238E27FC236}">
                <a16:creationId xmlns:a16="http://schemas.microsoft.com/office/drawing/2014/main" id="{23650727-49DC-5AB8-0D19-CBB5DA0BC919}"/>
              </a:ext>
            </a:extLst>
          </p:cNvPr>
          <p:cNvSpPr/>
          <p:nvPr/>
        </p:nvSpPr>
        <p:spPr>
          <a:xfrm>
            <a:off x="609600" y="1134650"/>
            <a:ext cx="4484067" cy="77068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+mj-lt"/>
              </a:rPr>
              <a:t>Prepare </a:t>
            </a:r>
            <a:r>
              <a:rPr lang="lv-LV" sz="2000" dirty="0" err="1">
                <a:solidFill>
                  <a:prstClr val="white"/>
                </a:solidFill>
                <a:latin typeface="+mj-lt"/>
              </a:rPr>
              <a:t>an</a:t>
            </a:r>
            <a:r>
              <a:rPr lang="en-US" sz="2000" dirty="0">
                <a:solidFill>
                  <a:prstClr val="white"/>
                </a:solidFill>
                <a:latin typeface="+mj-lt"/>
              </a:rPr>
              <a:t> initial version of the presentation</a:t>
            </a:r>
            <a:endParaRPr lang="ru-RU" sz="2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2" name="Bent Arrow 22">
            <a:extLst>
              <a:ext uri="{FF2B5EF4-FFF2-40B4-BE49-F238E27FC236}">
                <a16:creationId xmlns:a16="http://schemas.microsoft.com/office/drawing/2014/main" id="{63B70D9C-0270-9419-FF7D-B5411F318E09}"/>
              </a:ext>
            </a:extLst>
          </p:cNvPr>
          <p:cNvSpPr/>
          <p:nvPr/>
        </p:nvSpPr>
        <p:spPr>
          <a:xfrm rot="5400000">
            <a:off x="5143616" y="1389317"/>
            <a:ext cx="588277" cy="68817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2000" dirty="0">
                <a:solidFill>
                  <a:prstClr val="white"/>
                </a:solidFill>
                <a:latin typeface="+mj-lt"/>
              </a:rPr>
              <a:t>                                                               </a:t>
            </a:r>
            <a:endParaRPr lang="ru-RU" sz="2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3C031FAF-9BB3-14CE-504E-D03646D31A40}"/>
              </a:ext>
            </a:extLst>
          </p:cNvPr>
          <p:cNvSpPr/>
          <p:nvPr/>
        </p:nvSpPr>
        <p:spPr>
          <a:xfrm>
            <a:off x="5521604" y="4701916"/>
            <a:ext cx="4605220" cy="77068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+mj-lt"/>
              </a:rPr>
              <a:t>Practice presenting in front of a mirror or an audience, taking your time</a:t>
            </a:r>
            <a:endParaRPr lang="ru-RU" sz="2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4" name="Bent Arrow 17">
            <a:extLst>
              <a:ext uri="{FF2B5EF4-FFF2-40B4-BE49-F238E27FC236}">
                <a16:creationId xmlns:a16="http://schemas.microsoft.com/office/drawing/2014/main" id="{78F77535-9BD6-CFA9-CD9A-92A8F22B4660}"/>
              </a:ext>
            </a:extLst>
          </p:cNvPr>
          <p:cNvSpPr/>
          <p:nvPr/>
        </p:nvSpPr>
        <p:spPr>
          <a:xfrm rot="5400000">
            <a:off x="8755962" y="4078610"/>
            <a:ext cx="604104" cy="642512"/>
          </a:xfrm>
          <a:prstGeom prst="ben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5" name="Rounded Rectangle 13">
            <a:extLst>
              <a:ext uri="{FF2B5EF4-FFF2-40B4-BE49-F238E27FC236}">
                <a16:creationId xmlns:a16="http://schemas.microsoft.com/office/drawing/2014/main" id="{779B68DF-5B1F-A32A-2714-756677CE51CD}"/>
              </a:ext>
            </a:extLst>
          </p:cNvPr>
          <p:cNvSpPr/>
          <p:nvPr/>
        </p:nvSpPr>
        <p:spPr>
          <a:xfrm>
            <a:off x="7145729" y="5604270"/>
            <a:ext cx="4874941" cy="112277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prstClr val="white"/>
                </a:solidFill>
                <a:latin typeface="+mj-lt"/>
              </a:rPr>
              <a:t>Arrange with the supervisor to rehearse the speech and presentation a few days before the defence</a:t>
            </a:r>
            <a:endParaRPr lang="ru-RU" sz="2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6" name="Bent Arrow 17">
            <a:extLst>
              <a:ext uri="{FF2B5EF4-FFF2-40B4-BE49-F238E27FC236}">
                <a16:creationId xmlns:a16="http://schemas.microsoft.com/office/drawing/2014/main" id="{0E80586C-C132-D4CA-74F8-8C5AA78E1019}"/>
              </a:ext>
            </a:extLst>
          </p:cNvPr>
          <p:cNvSpPr/>
          <p:nvPr/>
        </p:nvSpPr>
        <p:spPr>
          <a:xfrm rot="5400000">
            <a:off x="10146027" y="4950338"/>
            <a:ext cx="604104" cy="642512"/>
          </a:xfrm>
          <a:prstGeom prst="ben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973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D9916-1B5A-FE8D-9900-C0BDD0C69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Riga Technical University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2E96403-142F-D974-2D29-04D0D0A358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168480"/>
              </p:ext>
            </p:extLst>
          </p:nvPr>
        </p:nvGraphicFramePr>
        <p:xfrm>
          <a:off x="0" y="-24384"/>
          <a:ext cx="12192000" cy="6242693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658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3632">
                  <a:extLst>
                    <a:ext uri="{9D8B030D-6E8A-4147-A177-3AD203B41FA5}">
                      <a16:colId xmlns:a16="http://schemas.microsoft.com/office/drawing/2014/main" val="2693056494"/>
                    </a:ext>
                  </a:extLst>
                </a:gridCol>
              </a:tblGrid>
              <a:tr h="402336">
                <a:tc gridSpan="2">
                  <a:txBody>
                    <a:bodyPr/>
                    <a:lstStyle/>
                    <a:p>
                      <a:pPr marL="0" lvl="0" indent="0"/>
                      <a:r>
                        <a:rPr lang="en-US" sz="2250" dirty="0">
                          <a:solidFill>
                            <a:schemeClr val="bg1"/>
                          </a:solidFill>
                        </a:rPr>
                        <a:t>Slide content</a:t>
                      </a:r>
                      <a:r>
                        <a:rPr lang="lv-LV" sz="2250" dirty="0">
                          <a:solidFill>
                            <a:schemeClr val="bg1"/>
                          </a:solidFill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459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250" dirty="0"/>
                        <a:t> </a:t>
                      </a:r>
                      <a:endParaRPr lang="lv-LV" sz="22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n-US" sz="2250" dirty="0"/>
                        <a:t>Reflect the main points, not the entire text you will be narrating</a:t>
                      </a:r>
                      <a:endParaRPr lang="lv-LV" sz="22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0186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250" dirty="0"/>
                        <a:t> </a:t>
                      </a:r>
                      <a:endParaRPr lang="lv-LV" sz="22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250" dirty="0"/>
                        <a:t>Emphasize the essentials, not the details</a:t>
                      </a:r>
                      <a:endParaRPr lang="ru-RU" sz="2250" dirty="0"/>
                    </a:p>
                    <a:p>
                      <a:pPr marL="428625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n-US" sz="2250" dirty="0"/>
                        <a:t>feature of long-term memory: the audience will remember only one or two things from the presentation</a:t>
                      </a:r>
                      <a:endParaRPr lang="lv-LV" sz="22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459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250" dirty="0"/>
                        <a:t> </a:t>
                      </a:r>
                      <a:endParaRPr lang="lv-LV" sz="22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lv-LV" sz="2250" dirty="0"/>
                        <a:t>I</a:t>
                      </a:r>
                      <a:r>
                        <a:rPr lang="en-US" sz="2250" dirty="0" err="1"/>
                        <a:t>nformation</a:t>
                      </a:r>
                      <a:r>
                        <a:rPr lang="en-US" sz="2250" dirty="0"/>
                        <a:t> on the slides should be structured</a:t>
                      </a:r>
                      <a:endParaRPr lang="lv-LV" sz="22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120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50" b="1" dirty="0">
                          <a:solidFill>
                            <a:schemeClr val="bg1"/>
                          </a:solidFill>
                        </a:rPr>
                        <a:t>Slide numbering</a:t>
                      </a:r>
                      <a:r>
                        <a:rPr lang="lv-LV" sz="2250" b="1" dirty="0">
                          <a:solidFill>
                            <a:schemeClr val="bg1"/>
                          </a:solidFill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1137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25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n-US" sz="2250" dirty="0"/>
                        <a:t>Do not forget to number the slides so that the committee can refer to them when asking questions, and you can refer to them when answering </a:t>
                      </a:r>
                      <a:r>
                        <a:rPr lang="lv-LV" sz="2250" dirty="0" err="1"/>
                        <a:t>the</a:t>
                      </a:r>
                      <a:r>
                        <a:rPr lang="lv-LV" sz="2250" dirty="0"/>
                        <a:t> </a:t>
                      </a:r>
                      <a:r>
                        <a:rPr lang="lv-LV" sz="2250" dirty="0" err="1"/>
                        <a:t>questions</a:t>
                      </a:r>
                      <a:endParaRPr lang="lv-LV" sz="22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314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250" b="1" dirty="0" err="1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sz="2250" b="1" dirty="0" err="1">
                          <a:solidFill>
                            <a:schemeClr val="bg1"/>
                          </a:solidFill>
                        </a:rPr>
                        <a:t>yle</a:t>
                      </a:r>
                      <a:r>
                        <a:rPr lang="lv-LV" sz="2250" b="1" dirty="0">
                          <a:solidFill>
                            <a:schemeClr val="bg1"/>
                          </a:solidFill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899374"/>
                  </a:ext>
                </a:extLst>
              </a:tr>
              <a:tr h="479459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lv-LV" sz="2250" dirty="0"/>
                        <a:t> </a:t>
                      </a:r>
                      <a:endParaRPr lang="en-GB" sz="22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2250" dirty="0"/>
                        <a:t>Choose and stick to a consistent style throughout your presentation, i.e. fonts, colors, etc.</a:t>
                      </a:r>
                      <a:endParaRPr lang="en-GB" sz="22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675880"/>
                  </a:ext>
                </a:extLst>
              </a:tr>
              <a:tr h="479459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lv-LV" sz="2250" dirty="0"/>
                        <a:t> </a:t>
                      </a:r>
                      <a:endParaRPr lang="en-GB" sz="22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2250" dirty="0"/>
                        <a:t>Use the default font and color schemes</a:t>
                      </a:r>
                      <a:endParaRPr lang="en-GB" sz="22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7273754"/>
                  </a:ext>
                </a:extLst>
              </a:tr>
              <a:tr h="479459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lv-LV" sz="2250" dirty="0"/>
                        <a:t> </a:t>
                      </a:r>
                      <a:endParaRPr lang="en-GB" sz="22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GB" sz="2250" dirty="0"/>
                        <a:t>Don't use too many different styles as they are distracting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197858"/>
                  </a:ext>
                </a:extLst>
              </a:tr>
              <a:tr h="479459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lv-LV" sz="2250" dirty="0"/>
                        <a:t> </a:t>
                      </a:r>
                      <a:endParaRPr lang="en-GB" sz="22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2250" dirty="0"/>
                        <a:t>Avoid using a dark background</a:t>
                      </a:r>
                      <a:endParaRPr lang="en-GB" sz="22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11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0345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D9916-1B5A-FE8D-9900-C0BDD0C69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Riga Technical University</a:t>
            </a:r>
          </a:p>
        </p:txBody>
      </p:sp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E1CC5B0D-4F4E-3F99-2F32-7FF06D3E5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259216"/>
              </p:ext>
            </p:extLst>
          </p:nvPr>
        </p:nvGraphicFramePr>
        <p:xfrm>
          <a:off x="0" y="0"/>
          <a:ext cx="12192000" cy="581561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911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80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791">
                <a:tc gridSpan="2">
                  <a:txBody>
                    <a:bodyPr/>
                    <a:lstStyle/>
                    <a:p>
                      <a:pPr marL="0" lvl="0" indent="0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Amount of text per slide:</a:t>
                      </a:r>
                      <a:endParaRPr lang="lv-LV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576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  <a:endParaRPr lang="lv-LV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0" algn="l"/>
                        </a:tabLst>
                      </a:pPr>
                      <a:r>
                        <a:rPr lang="en-US" sz="2400" dirty="0"/>
                        <a:t>Do not put a lot of text on one slide, but stick to the principle of one idea per slide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3169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  <a:endParaRPr lang="lv-LV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400" dirty="0"/>
                        <a:t>If you put too much text in a small font, your audience won't read it</a:t>
                      </a:r>
                      <a:r>
                        <a:rPr lang="lv-LV" sz="2400" dirty="0"/>
                        <a:t>:</a:t>
                      </a:r>
                    </a:p>
                    <a:p>
                      <a:pPr marL="450850" lvl="1" indent="-268288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  <a:tabLst>
                          <a:tab pos="450850" algn="l"/>
                        </a:tabLst>
                      </a:pPr>
                      <a:r>
                        <a:rPr lang="en-US" sz="2200" dirty="0"/>
                        <a:t>Too much text make a slide cluttered and difficult to read</a:t>
                      </a:r>
                    </a:p>
                    <a:p>
                      <a:pPr marL="450850" lvl="1" indent="-268288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  <a:tabLst>
                          <a:tab pos="450850" algn="l"/>
                        </a:tabLst>
                      </a:pPr>
                      <a:r>
                        <a:rPr lang="en-US" sz="2200" dirty="0"/>
                        <a:t>Why should the audience waste their energy reading the text if you're going to tell it?</a:t>
                      </a:r>
                    </a:p>
                    <a:p>
                      <a:pPr marL="450850" lvl="1" indent="-268288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  <a:tabLst>
                          <a:tab pos="450850" algn="l"/>
                        </a:tabLst>
                      </a:pPr>
                      <a:r>
                        <a:rPr lang="en-US" sz="2200" dirty="0"/>
                        <a:t>People's reading speed does not match their listening speed; instead of aiding understanding, the text can create confusion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lvl="0" indent="0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Font size</a:t>
                      </a:r>
                      <a:r>
                        <a:rPr lang="lv-LV" sz="2400" b="1" dirty="0">
                          <a:solidFill>
                            <a:schemeClr val="bg1"/>
                          </a:solidFill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164846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tx1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en-US" sz="2400" dirty="0"/>
                        <a:t>The size of characters used in the title must not be less than 28</a:t>
                      </a:r>
                      <a:endParaRPr lang="lv-LV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54733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tx1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/>
                      <a:r>
                        <a:rPr lang="en-US" sz="2400" kern="1200" dirty="0">
                          <a:solidFill>
                            <a:schemeClr val="dk1"/>
                          </a:solidFill>
                        </a:rPr>
                        <a:t>The size of text characters should not be less than 18</a:t>
                      </a:r>
                      <a:endParaRPr lang="lv-LV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576204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tx1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/>
                      <a:r>
                        <a:rPr lang="en-US" sz="2400" kern="1200" dirty="0"/>
                        <a:t>Do not write text only in capital letters</a:t>
                      </a:r>
                      <a:endParaRPr lang="lv-LV" sz="2400" kern="1200" dirty="0"/>
                    </a:p>
                    <a:p>
                      <a:pPr marL="447675" lvl="2" indent="-265113" algn="l" defTabSz="4572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 makes the text hard to read</a:t>
                      </a:r>
                    </a:p>
                    <a:p>
                      <a:pPr marL="447675" lvl="2" indent="-265113" algn="l" defTabSz="4572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 obscures acronyms</a:t>
                      </a:r>
                    </a:p>
                    <a:p>
                      <a:pPr marL="447675" lvl="2" indent="-265113" algn="l" defTabSz="4572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 negates their usefulness for emphasizing an aspect</a:t>
                      </a:r>
                      <a:endParaRPr lang="lv-LV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111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6866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D9916-1B5A-FE8D-9900-C0BDD0C69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Riga Technical University</a:t>
            </a:r>
          </a:p>
        </p:txBody>
      </p:sp>
      <p:graphicFrame>
        <p:nvGraphicFramePr>
          <p:cNvPr id="2" name="Таблица 7">
            <a:extLst>
              <a:ext uri="{FF2B5EF4-FFF2-40B4-BE49-F238E27FC236}">
                <a16:creationId xmlns:a16="http://schemas.microsoft.com/office/drawing/2014/main" id="{8129FB0F-CF91-56BC-3336-79EC54DDCF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355353"/>
              </p:ext>
            </p:extLst>
          </p:nvPr>
        </p:nvGraphicFramePr>
        <p:xfrm>
          <a:off x="17522" y="0"/>
          <a:ext cx="12174477" cy="615406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910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64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992"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lv-LV" sz="2400" b="1" kern="1200" dirty="0">
                          <a:solidFill>
                            <a:schemeClr val="bg1"/>
                          </a:solidFill>
                        </a:rPr>
                        <a:t>Font</a:t>
                      </a:r>
                      <a:r>
                        <a:rPr lang="en-US" sz="2400" b="1" kern="1200" dirty="0">
                          <a:solidFill>
                            <a:schemeClr val="bg1"/>
                          </a:solidFill>
                        </a:rPr>
                        <a:t>s</a:t>
                      </a:r>
                      <a:r>
                        <a:rPr lang="lv-LV" sz="2400" b="1" kern="1200" dirty="0">
                          <a:solidFill>
                            <a:schemeClr val="bg1"/>
                          </a:solidFill>
                        </a:rPr>
                        <a:t>:</a:t>
                      </a:r>
                      <a:endParaRPr lang="lv-LV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7504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2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2925" indent="-542925">
                        <a:lnSpc>
                          <a:spcPct val="100000"/>
                        </a:lnSpc>
                      </a:pPr>
                      <a:r>
                        <a:rPr lang="en-US" sz="2100" dirty="0"/>
                        <a:t>Choose a font that is clearly readable</a:t>
                      </a:r>
                      <a:endParaRPr lang="lv-LV" sz="2100" dirty="0"/>
                    </a:p>
                    <a:p>
                      <a:pPr marL="450850" lvl="2" indent="-268288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lv-LV" sz="2100" dirty="0" err="1"/>
                        <a:t>Arial</a:t>
                      </a:r>
                      <a:r>
                        <a:rPr lang="lv-LV" sz="2100" dirty="0"/>
                        <a:t> </a:t>
                      </a:r>
                      <a:r>
                        <a:rPr lang="en-US" sz="2100" dirty="0"/>
                        <a:t>is good and clear</a:t>
                      </a:r>
                      <a:endParaRPr lang="lv-LV" sz="2100" dirty="0"/>
                    </a:p>
                    <a:p>
                      <a:pPr marL="450850" marR="0" lvl="2" indent="-2682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lv-LV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Roman</a:t>
                      </a:r>
                      <a:r>
                        <a:rPr lang="lv-LV" sz="2100" dirty="0"/>
                        <a:t> </a:t>
                      </a:r>
                      <a:r>
                        <a:rPr lang="en-US" sz="2100" dirty="0"/>
                        <a:t>style typefaces are easier to read than </a:t>
                      </a:r>
                      <a:r>
                        <a:rPr lang="lv-LV" sz="2100" dirty="0">
                          <a:latin typeface="Script MT Bold" panose="03040602040607080904" pitchFamily="66" charset="0"/>
                        </a:rPr>
                        <a:t>Script</a:t>
                      </a:r>
                      <a:r>
                        <a:rPr lang="lv-LV" sz="2100" dirty="0"/>
                        <a:t> </a:t>
                      </a:r>
                      <a:r>
                        <a:rPr lang="en-US" sz="2100" dirty="0"/>
                        <a:t>or</a:t>
                      </a:r>
                      <a:r>
                        <a:rPr lang="lv-LV" sz="2100" dirty="0"/>
                        <a:t> </a:t>
                      </a:r>
                      <a:r>
                        <a:rPr lang="lv-LV" sz="2100" dirty="0">
                          <a:latin typeface="Old English Text MT" panose="03040902040508030806" pitchFamily="66" charset="0"/>
                        </a:rPr>
                        <a:t>Old </a:t>
                      </a:r>
                      <a:r>
                        <a:rPr lang="lv-LV" sz="2100" dirty="0" err="1">
                          <a:latin typeface="Old English Text MT" panose="03040902040508030806" pitchFamily="66" charset="0"/>
                        </a:rPr>
                        <a:t>English</a:t>
                      </a:r>
                      <a:endParaRPr lang="lv-LV" sz="2100" dirty="0">
                        <a:latin typeface="Old English Text MT" panose="03040902040508030806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328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2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Use no more than two font types</a:t>
                      </a:r>
                      <a:endParaRPr lang="lv-LV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232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2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To make word to stand out, change </a:t>
                      </a:r>
                      <a:r>
                        <a:rPr lang="lv-LV" sz="2100" dirty="0" err="1"/>
                        <a:t>its</a:t>
                      </a:r>
                      <a:r>
                        <a:rPr lang="en-US" sz="2100" dirty="0"/>
                        <a:t> font or </a:t>
                      </a:r>
                      <a:r>
                        <a:rPr lang="en-US" sz="2100" dirty="0">
                          <a:highlight>
                            <a:srgbClr val="00FF00"/>
                          </a:highlight>
                        </a:rPr>
                        <a:t>background</a:t>
                      </a:r>
                      <a:endParaRPr lang="lv-LV" sz="2100" dirty="0">
                        <a:highlight>
                          <a:srgbClr val="00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6944">
                <a:tc gridSpan="2"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lv-LV" sz="2400" b="1" dirty="0" err="1">
                          <a:solidFill>
                            <a:schemeClr val="bg1"/>
                          </a:solidFill>
                        </a:rPr>
                        <a:t>Italics</a:t>
                      </a:r>
                      <a:r>
                        <a:rPr lang="lv-LV" sz="2400" b="1" dirty="0">
                          <a:solidFill>
                            <a:schemeClr val="bg1"/>
                          </a:solidFill>
                        </a:rPr>
                        <a:t>:</a:t>
                      </a:r>
                      <a:endParaRPr lang="lv-LV" sz="2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19546"/>
                  </a:ext>
                </a:extLst>
              </a:tr>
              <a:tr h="410848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lv-LV" sz="2200" dirty="0"/>
                        <a:t> </a:t>
                      </a:r>
                      <a:endParaRPr lang="en-GB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Use it for 'quoted' text</a:t>
                      </a:r>
                      <a:endParaRPr lang="lv-LV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680349"/>
                  </a:ext>
                </a:extLst>
              </a:tr>
              <a:tr h="429136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lv-LV" sz="2200" dirty="0"/>
                        <a:t> </a:t>
                      </a:r>
                      <a:endParaRPr lang="en-GB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dirty="0"/>
                        <a:t>Use it to highlight/emphasise a thought or idea</a:t>
                      </a:r>
                      <a:endParaRPr lang="lv-LV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535007"/>
                  </a:ext>
                </a:extLst>
              </a:tr>
              <a:tr h="398656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lv-LV" sz="2200" dirty="0"/>
                        <a:t> </a:t>
                      </a:r>
                      <a:endParaRPr lang="en-GB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Use it for titles of books, magazines or journals</a:t>
                      </a:r>
                      <a:endParaRPr lang="lv-LV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60788"/>
                  </a:ext>
                </a:extLst>
              </a:tr>
              <a:tr h="398656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lv-LV" sz="2200" dirty="0"/>
                        <a:t> </a:t>
                      </a:r>
                      <a:endParaRPr lang="en-GB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Use it for terms in the original language</a:t>
                      </a:r>
                      <a:endParaRPr lang="lv-LV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117981"/>
                  </a:ext>
                </a:extLst>
              </a:tr>
              <a:tr h="416944">
                <a:tc gridSpan="2"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lv-LV" sz="2400" b="1" dirty="0" err="1">
                          <a:solidFill>
                            <a:schemeClr val="bg1"/>
                          </a:solidFill>
                        </a:rPr>
                        <a:t>Bold</a:t>
                      </a:r>
                      <a:r>
                        <a:rPr lang="lv-LV" sz="2400" b="1" dirty="0">
                          <a:solidFill>
                            <a:schemeClr val="bg1"/>
                          </a:solidFill>
                        </a:rPr>
                        <a:t>: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7954028"/>
                  </a:ext>
                </a:extLst>
              </a:tr>
              <a:tr h="410848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lv-LV" sz="2200" dirty="0"/>
                        <a:t> </a:t>
                      </a:r>
                      <a:endParaRPr lang="en-GB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/>
                        <a:t>Don't write all the text with it</a:t>
                      </a:r>
                      <a:endParaRPr lang="lv-LV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829164"/>
                  </a:ext>
                </a:extLst>
              </a:tr>
              <a:tr h="544594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lv-LV" sz="2200" dirty="0"/>
                        <a:t> </a:t>
                      </a:r>
                      <a:endParaRPr lang="en-GB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dirty="0"/>
                        <a:t>Use it to highlight/emphasise a thought or idea</a:t>
                      </a:r>
                      <a:endParaRPr lang="lv-LV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2008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735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DB293-2C99-D919-9E8B-C19E8189B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Riga Technical University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80A316-9531-CE76-D12F-EAD74C68E318}"/>
              </a:ext>
            </a:extLst>
          </p:cNvPr>
          <p:cNvSpPr txBox="1"/>
          <p:nvPr/>
        </p:nvSpPr>
        <p:spPr>
          <a:xfrm>
            <a:off x="355604" y="215215"/>
            <a:ext cx="38441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</a:rPr>
              <a:t>Electronic form</a:t>
            </a:r>
            <a:endParaRPr lang="lv-LV" sz="2400" b="1" dirty="0">
              <a:solidFill>
                <a:schemeClr val="accent5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D73721-DFF6-5308-3A75-E366D967F42D}"/>
              </a:ext>
            </a:extLst>
          </p:cNvPr>
          <p:cNvGrpSpPr/>
          <p:nvPr/>
        </p:nvGrpSpPr>
        <p:grpSpPr>
          <a:xfrm>
            <a:off x="3556965" y="656492"/>
            <a:ext cx="3751952" cy="5709018"/>
            <a:chOff x="4214190" y="1450602"/>
            <a:chExt cx="3751952" cy="491490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5E239EE-83BD-8069-9EEB-FB6CE57FBF36}"/>
                </a:ext>
              </a:extLst>
            </p:cNvPr>
            <p:cNvSpPr/>
            <p:nvPr/>
          </p:nvSpPr>
          <p:spPr>
            <a:xfrm>
              <a:off x="5148289" y="1563757"/>
              <a:ext cx="1895421" cy="4708986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/>
                <a:t>Submission of the bachelor thesis</a:t>
              </a:r>
              <a:endParaRPr lang="en-GB" sz="2200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123D239-37BD-A29B-D92D-6C943A2F1756}"/>
                </a:ext>
              </a:extLst>
            </p:cNvPr>
            <p:cNvGrpSpPr/>
            <p:nvPr/>
          </p:nvGrpSpPr>
          <p:grpSpPr>
            <a:xfrm>
              <a:off x="4214190" y="1470991"/>
              <a:ext cx="907955" cy="4894518"/>
              <a:chOff x="3617843" y="1470991"/>
              <a:chExt cx="1530446" cy="4894518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BEBBF29-E13D-BA70-5BE8-BD82D67B3375}"/>
                  </a:ext>
                </a:extLst>
              </p:cNvPr>
              <p:cNvCxnSpPr>
                <a:stCxn id="3" idx="1"/>
              </p:cNvCxnSpPr>
              <p:nvPr/>
            </p:nvCxnSpPr>
            <p:spPr>
              <a:xfrm flipH="1" flipV="1">
                <a:off x="3617843" y="1470991"/>
                <a:ext cx="1530446" cy="244725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94AA717-D487-BB04-EE7C-E54644FC898E}"/>
                  </a:ext>
                </a:extLst>
              </p:cNvPr>
              <p:cNvCxnSpPr>
                <a:cxnSpLocks/>
                <a:stCxn id="3" idx="1"/>
              </p:cNvCxnSpPr>
              <p:nvPr/>
            </p:nvCxnSpPr>
            <p:spPr>
              <a:xfrm flipH="1">
                <a:off x="3617843" y="3918250"/>
                <a:ext cx="1530446" cy="244725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92613B6-B070-60E3-3BD7-92FFD2690818}"/>
                </a:ext>
              </a:extLst>
            </p:cNvPr>
            <p:cNvGrpSpPr/>
            <p:nvPr/>
          </p:nvGrpSpPr>
          <p:grpSpPr>
            <a:xfrm rot="10800000">
              <a:off x="7058187" y="1450602"/>
              <a:ext cx="907955" cy="4894518"/>
              <a:chOff x="3617843" y="1470991"/>
              <a:chExt cx="1530446" cy="4894518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70AE71EC-78B8-8B5D-6370-19F10C654C33}"/>
                  </a:ext>
                </a:extLst>
              </p:cNvPr>
              <p:cNvCxnSpPr/>
              <p:nvPr/>
            </p:nvCxnSpPr>
            <p:spPr>
              <a:xfrm flipH="1" flipV="1">
                <a:off x="3617843" y="1470991"/>
                <a:ext cx="1530446" cy="244725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70F236B-0752-0B40-0EC8-7ED69AB3A0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17843" y="3918250"/>
                <a:ext cx="1530446" cy="244725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932FC11-5A64-5226-2561-D73A9F325110}"/>
              </a:ext>
            </a:extLst>
          </p:cNvPr>
          <p:cNvSpPr txBox="1"/>
          <p:nvPr/>
        </p:nvSpPr>
        <p:spPr>
          <a:xfrm>
            <a:off x="7747067" y="194826"/>
            <a:ext cx="4035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3"/>
                </a:solidFill>
              </a:rPr>
              <a:t>Printed</a:t>
            </a:r>
            <a:r>
              <a:rPr lang="lv-LV" sz="2400" b="1" dirty="0">
                <a:solidFill>
                  <a:schemeClr val="accent3"/>
                </a:solidFill>
              </a:rPr>
              <a:t> </a:t>
            </a:r>
            <a:r>
              <a:rPr lang="lv-LV" sz="2400" b="1" dirty="0" err="1">
                <a:solidFill>
                  <a:schemeClr val="accent3"/>
                </a:solidFill>
              </a:rPr>
              <a:t>form</a:t>
            </a:r>
            <a:endParaRPr lang="lv-LV" sz="2400" b="1" dirty="0">
              <a:solidFill>
                <a:schemeClr val="accent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2FDC97-B74B-D517-10FD-8845CCF4C565}"/>
              </a:ext>
            </a:extLst>
          </p:cNvPr>
          <p:cNvSpPr txBox="1"/>
          <p:nvPr/>
        </p:nvSpPr>
        <p:spPr>
          <a:xfrm>
            <a:off x="43344" y="656491"/>
            <a:ext cx="3480906" cy="4824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850" dirty="0"/>
              <a:t>This path is </a:t>
            </a:r>
            <a:r>
              <a:rPr lang="en-US" sz="1850" b="1" dirty="0"/>
              <a:t>recommended</a:t>
            </a:r>
            <a:r>
              <a:rPr lang="en-US" sz="1850" dirty="0"/>
              <a:t> but</a:t>
            </a:r>
            <a:r>
              <a:rPr lang="lv-LV" sz="1850" dirty="0"/>
              <a:t> it</a:t>
            </a:r>
            <a:r>
              <a:rPr lang="en-US" sz="1850" dirty="0"/>
              <a:t> requires an e-signature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850" dirty="0"/>
              <a:t>The student uploads the electronic </a:t>
            </a:r>
            <a:r>
              <a:rPr lang="lv-LV" sz="1850" dirty="0" err="1"/>
              <a:t>copy</a:t>
            </a:r>
            <a:r>
              <a:rPr lang="en-US" sz="1850" dirty="0"/>
              <a:t> of the thesis in PDF format (signed by a secure electronic signature) to the register of graduate papers on the RTU </a:t>
            </a:r>
            <a:r>
              <a:rPr lang="en-US" sz="1850" dirty="0" err="1"/>
              <a:t>ORTUS</a:t>
            </a:r>
            <a:r>
              <a:rPr lang="en-US" sz="1850" dirty="0"/>
              <a:t> portal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850" dirty="0"/>
              <a:t>The student confirms that the thesis has been developed independently and has not been plagiarized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850" dirty="0"/>
              <a:t>The </a:t>
            </a:r>
            <a:r>
              <a:rPr lang="lv-LV" sz="1850" dirty="0" err="1"/>
              <a:t>supervisor</a:t>
            </a:r>
            <a:r>
              <a:rPr lang="lv-LV" sz="1850" dirty="0"/>
              <a:t> </a:t>
            </a:r>
            <a:r>
              <a:rPr lang="en-US" sz="1850" dirty="0"/>
              <a:t>approves the submission of the thesis</a:t>
            </a:r>
            <a:endParaRPr lang="lv-LV" sz="18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973B54-6EBB-E551-1F29-E892756E7990}"/>
              </a:ext>
            </a:extLst>
          </p:cNvPr>
          <p:cNvSpPr txBox="1"/>
          <p:nvPr/>
        </p:nvSpPr>
        <p:spPr>
          <a:xfrm>
            <a:off x="7308917" y="586999"/>
            <a:ext cx="4883083" cy="5547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850" dirty="0"/>
              <a:t>The student uploads the electronic copy of the thesis in PDF format to the register of graduate papers on the RTU </a:t>
            </a:r>
            <a:r>
              <a:rPr lang="en-US" sz="1850" dirty="0" err="1"/>
              <a:t>ORTUS</a:t>
            </a:r>
            <a:r>
              <a:rPr lang="en-US" sz="1850" dirty="0"/>
              <a:t> portal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850" dirty="0"/>
              <a:t>The student obtains a declaration that the thesis has been developed independently and has not been plagiarized, and that the electronic copy of the thesis is identical to its printed copy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850" dirty="0"/>
              <a:t>The student prints out the declaration, signs it manually and attaches it to the printed copy of the thesis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850" dirty="0"/>
              <a:t>The student signs the printed copy of the thesis and submits it to the person  responsible for thesis collection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850" dirty="0"/>
              <a:t>The </a:t>
            </a:r>
            <a:r>
              <a:rPr lang="lv-LV" sz="1850" dirty="0" err="1"/>
              <a:t>supervisor</a:t>
            </a:r>
            <a:r>
              <a:rPr lang="lv-LV" sz="1850" dirty="0"/>
              <a:t> </a:t>
            </a:r>
            <a:r>
              <a:rPr lang="en-US" sz="1850" dirty="0"/>
              <a:t>approves the submission of the thesis</a:t>
            </a:r>
            <a:endParaRPr lang="lv-LV" sz="1850" dirty="0"/>
          </a:p>
        </p:txBody>
      </p:sp>
    </p:spTree>
    <p:extLst>
      <p:ext uri="{BB962C8B-B14F-4D97-AF65-F5344CB8AC3E}">
        <p14:creationId xmlns:p14="http://schemas.microsoft.com/office/powerpoint/2010/main" val="2917127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D9916-1B5A-FE8D-9900-C0BDD0C69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Riga Technical University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5A51426-E5CF-8D09-F1F3-262E2C2C0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542482"/>
              </p:ext>
            </p:extLst>
          </p:nvPr>
        </p:nvGraphicFramePr>
        <p:xfrm>
          <a:off x="0" y="0"/>
          <a:ext cx="12192000" cy="432036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911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80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800">
                <a:tc gridSpan="2"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Use of bullet points</a:t>
                      </a:r>
                      <a:r>
                        <a:rPr lang="lv-LV" sz="2400" dirty="0">
                          <a:solidFill>
                            <a:schemeClr val="bg1"/>
                          </a:solidFill>
                        </a:rPr>
                        <a:t>:</a:t>
                      </a:r>
                      <a:endParaRPr lang="lv-LV" sz="220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0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  <a:endParaRPr lang="lv-LV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200" dirty="0" err="1"/>
                        <a:t>Bullet</a:t>
                      </a:r>
                      <a:r>
                        <a:rPr lang="en-US" sz="2200" dirty="0"/>
                        <a:t> points</a:t>
                      </a:r>
                      <a:r>
                        <a:rPr lang="lv-LV" sz="2200" dirty="0"/>
                        <a:t> serve </a:t>
                      </a:r>
                      <a:r>
                        <a:rPr lang="lv-LV" sz="2200" dirty="0" err="1"/>
                        <a:t>as</a:t>
                      </a:r>
                      <a:r>
                        <a:rPr lang="lv-LV" sz="2200" dirty="0"/>
                        <a:t> </a:t>
                      </a:r>
                      <a:r>
                        <a:rPr lang="lv-LV" sz="2200" dirty="0" err="1"/>
                        <a:t>reminders</a:t>
                      </a:r>
                      <a:endParaRPr lang="lv-LV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80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  <a:endParaRPr lang="lv-LV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They help to "prepare" the audience for what you will tell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80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They can help to remember what you said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512870"/>
                  </a:ext>
                </a:extLst>
              </a:tr>
              <a:tr h="478800"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</a:rPr>
                        <a:t>Size of bullet points</a:t>
                      </a:r>
                      <a:r>
                        <a:rPr lang="lv-LV" sz="2400" b="1" kern="1200" dirty="0">
                          <a:solidFill>
                            <a:schemeClr val="bg1"/>
                          </a:solidFill>
                        </a:rPr>
                        <a:t>:</a:t>
                      </a:r>
                      <a:endParaRPr lang="lv-LV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80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The size of text should not be larger than 22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800">
                <a:tc gridSpan="2"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Number of bullet points</a:t>
                      </a:r>
                      <a:r>
                        <a:rPr lang="lv-LV" sz="2400" b="1" dirty="0">
                          <a:solidFill>
                            <a:schemeClr val="bg1"/>
                          </a:solidFill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80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The text of each bullet should be laid out in no more than 1-2 lines</a:t>
                      </a:r>
                      <a:endParaRPr lang="lv-LV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80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The maximum number of bullet points per slide is 5-7</a:t>
                      </a:r>
                      <a:endParaRPr lang="lv-LV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237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D9916-1B5A-FE8D-9900-C0BDD0C69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Riga Technical University</a:t>
            </a:r>
          </a:p>
        </p:txBody>
      </p:sp>
      <p:graphicFrame>
        <p:nvGraphicFramePr>
          <p:cNvPr id="2" name="Таблица 8">
            <a:extLst>
              <a:ext uri="{FF2B5EF4-FFF2-40B4-BE49-F238E27FC236}">
                <a16:creationId xmlns:a16="http://schemas.microsoft.com/office/drawing/2014/main" id="{172E073C-F8B3-A025-ADBB-B1EF30196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976075"/>
              </p:ext>
            </p:extLst>
          </p:nvPr>
        </p:nvGraphicFramePr>
        <p:xfrm>
          <a:off x="0" y="0"/>
          <a:ext cx="12192000" cy="422094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2400">
                  <a:extLst>
                    <a:ext uri="{9D8B030D-6E8A-4147-A177-3AD203B41FA5}">
                      <a16:colId xmlns:a16="http://schemas.microsoft.com/office/drawing/2014/main" val="1065202992"/>
                    </a:ext>
                  </a:extLst>
                </a:gridCol>
              </a:tblGrid>
              <a:tr h="478800">
                <a:tc gridSpan="2">
                  <a:txBody>
                    <a:bodyPr/>
                    <a:lstStyle/>
                    <a:p>
                      <a:pPr marL="0" lvl="0" indent="0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Figures and tables</a:t>
                      </a:r>
                      <a:r>
                        <a:rPr lang="lv-LV" sz="2400" b="1" dirty="0">
                          <a:solidFill>
                            <a:schemeClr val="bg1"/>
                          </a:solidFill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0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  <a:endParaRPr lang="lv-LV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n-US" sz="2400" kern="1200" noProof="0" dirty="0"/>
                        <a:t>If possible, show the results of the </a:t>
                      </a:r>
                      <a:r>
                        <a:rPr lang="lv-LV" sz="2400" kern="1200" noProof="0" dirty="0" err="1"/>
                        <a:t>thesis</a:t>
                      </a:r>
                      <a:r>
                        <a:rPr lang="en-US" sz="2400" kern="1200" noProof="0" dirty="0"/>
                        <a:t> in tables, figures and charts</a:t>
                      </a:r>
                      <a:endParaRPr lang="lv-LV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80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  <a:endParaRPr lang="lv-LV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n-US" sz="2400" kern="1200" dirty="0"/>
                        <a:t>One picture is worth a thousand words</a:t>
                      </a:r>
                      <a:endParaRPr lang="lv-LV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80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  <a:endParaRPr lang="lv-LV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n-US" sz="2400" kern="1200" dirty="0"/>
                        <a:t>Use images as visual metaphors</a:t>
                      </a:r>
                      <a:endParaRPr lang="lv-LV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800"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lv-LV" sz="2400" b="1" kern="1200" dirty="0" err="1">
                          <a:solidFill>
                            <a:schemeClr val="bg1"/>
                          </a:solidFill>
                        </a:rPr>
                        <a:t>Anim</a:t>
                      </a:r>
                      <a:r>
                        <a:rPr lang="en-US" sz="2400" b="1" kern="1200" dirty="0" err="1">
                          <a:solidFill>
                            <a:schemeClr val="bg1"/>
                          </a:solidFill>
                        </a:rPr>
                        <a:t>ation</a:t>
                      </a:r>
                      <a:r>
                        <a:rPr lang="lv-LV" sz="2400" b="1" kern="1200" dirty="0">
                          <a:solidFill>
                            <a:schemeClr val="bg1"/>
                          </a:solidFill>
                        </a:rPr>
                        <a:t>:</a:t>
                      </a:r>
                      <a:endParaRPr lang="lv-LV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6183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n-GB" sz="2400" dirty="0"/>
                        <a:t>Don't get carried away with animation and visual effects, use them only to draw attention to important aspects of the </a:t>
                      </a:r>
                      <a:r>
                        <a:rPr lang="lv-LV" sz="2400" dirty="0" err="1"/>
                        <a:t>presentation</a:t>
                      </a:r>
                      <a:endParaRPr lang="lv-LV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960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n-US" sz="2400" dirty="0"/>
                        <a:t>Your task is to get the audience to focus on "what" you're saying, not "how" you're saying it, that is, focus on "content" rather than "form"</a:t>
                      </a:r>
                      <a:endParaRPr lang="lv-LV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8212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ACC95F-4EC5-D62F-DEAA-B370A35CD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547427"/>
            <a:ext cx="9711559" cy="2207453"/>
          </a:xfrm>
        </p:spPr>
        <p:txBody>
          <a:bodyPr/>
          <a:lstStyle/>
          <a:p>
            <a:r>
              <a:rPr lang="en-GB" sz="5300" dirty="0"/>
              <a:t>Tips for preparing </a:t>
            </a:r>
            <a:r>
              <a:rPr lang="lv-LV" sz="5300" dirty="0" err="1"/>
              <a:t>the</a:t>
            </a:r>
            <a:r>
              <a:rPr lang="lv-LV" sz="5300" dirty="0"/>
              <a:t> </a:t>
            </a:r>
            <a:r>
              <a:rPr lang="lv-LV" sz="5300" dirty="0" err="1"/>
              <a:t>defence</a:t>
            </a:r>
            <a:r>
              <a:rPr lang="en-GB" sz="5300" dirty="0"/>
              <a:t> </a:t>
            </a:r>
            <a:r>
              <a:rPr lang="lv-LV" sz="5300" dirty="0" err="1"/>
              <a:t>speech</a:t>
            </a:r>
            <a:endParaRPr lang="en-GB" sz="5300" dirty="0"/>
          </a:p>
        </p:txBody>
      </p:sp>
    </p:spTree>
    <p:extLst>
      <p:ext uri="{BB962C8B-B14F-4D97-AF65-F5344CB8AC3E}">
        <p14:creationId xmlns:p14="http://schemas.microsoft.com/office/powerpoint/2010/main" val="27872030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D9916-1B5A-FE8D-9900-C0BDD0C69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Riga Technical University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0F7A9CF-4E70-B937-A75E-172F5C9C11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137723"/>
              </p:ext>
            </p:extLst>
          </p:nvPr>
        </p:nvGraphicFramePr>
        <p:xfrm>
          <a:off x="0" y="1"/>
          <a:ext cx="12191999" cy="456068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72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62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3917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Prepare your narrative well: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917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  <a:endParaRPr lang="lv-LV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To make your speech fluent and clear</a:t>
                      </a:r>
                      <a:endParaRPr lang="lv-LV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57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  <a:endParaRPr lang="lv-LV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To make sure that the presentation would not be a surprise to you</a:t>
                      </a:r>
                      <a:endParaRPr lang="lv-LV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917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  <a:endParaRPr lang="lv-LV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To fit into the </a:t>
                      </a:r>
                      <a:r>
                        <a:rPr lang="en-US" sz="2400" dirty="0" err="1"/>
                        <a:t>defence</a:t>
                      </a:r>
                      <a:r>
                        <a:rPr lang="en-US" sz="2400" dirty="0"/>
                        <a:t> time limit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917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1" kern="1200" dirty="0" err="1">
                          <a:solidFill>
                            <a:schemeClr val="bg1"/>
                          </a:solidFill>
                        </a:rPr>
                        <a:t>Requirements</a:t>
                      </a:r>
                      <a:r>
                        <a:rPr lang="lv-LV" sz="2400" b="1" kern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lv-LV" sz="2400" b="1" kern="1200" dirty="0" err="1">
                          <a:solidFill>
                            <a:schemeClr val="bg1"/>
                          </a:solidFill>
                        </a:rPr>
                        <a:t>for</a:t>
                      </a:r>
                      <a:r>
                        <a:rPr lang="lv-LV" sz="2400" b="1" kern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lv-LV" sz="2400" b="1" kern="1200" dirty="0" err="1">
                          <a:solidFill>
                            <a:schemeClr val="bg1"/>
                          </a:solidFill>
                        </a:rPr>
                        <a:t>speech</a:t>
                      </a:r>
                      <a:r>
                        <a:rPr lang="lv-LV" sz="2400" b="1" kern="1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lv-LV" sz="2400" b="1" kern="1200" dirty="0" err="1">
                          <a:solidFill>
                            <a:schemeClr val="bg1"/>
                          </a:solidFill>
                        </a:rPr>
                        <a:t>content</a:t>
                      </a:r>
                      <a:r>
                        <a:rPr lang="lv-LV" sz="2400" b="1" kern="1200" dirty="0">
                          <a:solidFill>
                            <a:schemeClr val="bg1"/>
                          </a:solidFill>
                        </a:rPr>
                        <a:t>:</a:t>
                      </a:r>
                      <a:endParaRPr lang="lv-LV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934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The speech should emphasize essential</a:t>
                      </a:r>
                      <a:r>
                        <a:rPr lang="lv-LV" sz="2400" dirty="0"/>
                        <a:t> </a:t>
                      </a:r>
                      <a:r>
                        <a:rPr lang="lv-LV" sz="2400" dirty="0" err="1"/>
                        <a:t>aspects</a:t>
                      </a:r>
                      <a:r>
                        <a:rPr lang="en-US" sz="2400" dirty="0"/>
                        <a:t>, not details</a:t>
                      </a:r>
                      <a:endParaRPr lang="lv-LV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917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The speech should provide more information than is covered on a slide</a:t>
                      </a:r>
                      <a:endParaRPr lang="lv-LV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27806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Feel free to use new words and specific terms BUT only if you know what they mean and how to pronounce them</a:t>
                      </a:r>
                      <a:endParaRPr lang="lv-LV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3394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D9916-1B5A-FE8D-9900-C0BDD0C69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Riga Technical University</a:t>
            </a:r>
          </a:p>
        </p:txBody>
      </p:sp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1DD77D12-672D-ADCE-AE18-5D9632634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247039"/>
              </p:ext>
            </p:extLst>
          </p:nvPr>
        </p:nvGraphicFramePr>
        <p:xfrm>
          <a:off x="0" y="0"/>
          <a:ext cx="12192000" cy="372927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911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80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882">
                <a:tc gridSpan="2">
                  <a:txBody>
                    <a:bodyPr/>
                    <a:lstStyle/>
                    <a:p>
                      <a:pPr marL="0" lvl="0" indent="0"/>
                      <a:r>
                        <a:rPr lang="lv-LV" sz="2400" dirty="0" err="1">
                          <a:solidFill>
                            <a:schemeClr val="bg1"/>
                          </a:solidFill>
                        </a:rPr>
                        <a:t>Requirements</a:t>
                      </a:r>
                      <a:r>
                        <a:rPr lang="lv-LV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lv-LV" sz="2400" dirty="0" err="1">
                          <a:solidFill>
                            <a:schemeClr val="bg1"/>
                          </a:solidFill>
                        </a:rPr>
                        <a:t>for</a:t>
                      </a:r>
                      <a:r>
                        <a:rPr lang="lv-LV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lv-LV" sz="2400" dirty="0" err="1">
                          <a:solidFill>
                            <a:schemeClr val="bg1"/>
                          </a:solidFill>
                        </a:rPr>
                        <a:t>speaking</a:t>
                      </a:r>
                      <a:r>
                        <a:rPr lang="lv-LV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lv-LV" sz="2400" dirty="0" err="1">
                          <a:solidFill>
                            <a:schemeClr val="bg1"/>
                          </a:solidFill>
                        </a:rPr>
                        <a:t>style</a:t>
                      </a:r>
                      <a:r>
                        <a:rPr lang="lv-LV" sz="2400" dirty="0">
                          <a:solidFill>
                            <a:schemeClr val="bg1"/>
                          </a:solidFill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882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  <a:endParaRPr lang="lv-LV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indent="0">
                        <a:lnSpc>
                          <a:spcPct val="100000"/>
                        </a:lnSpc>
                      </a:pPr>
                      <a:r>
                        <a:rPr lang="en-US" sz="2400" kern="1200" dirty="0"/>
                        <a:t>Speak in a clear voice and so audience can hear you</a:t>
                      </a:r>
                      <a:endParaRPr lang="lv-LV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882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  <a:endParaRPr lang="lv-LV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lv-LV" sz="2400" kern="1200" dirty="0" err="1"/>
                        <a:t>Speak</a:t>
                      </a:r>
                      <a:r>
                        <a:rPr lang="lv-LV" sz="2400" kern="1200" dirty="0"/>
                        <a:t> </a:t>
                      </a:r>
                      <a:r>
                        <a:rPr lang="lv-LV" sz="2400" kern="1200" dirty="0" err="1"/>
                        <a:t>in</a:t>
                      </a:r>
                      <a:r>
                        <a:rPr lang="lv-LV" sz="2400" kern="1200" dirty="0"/>
                        <a:t> </a:t>
                      </a:r>
                      <a:r>
                        <a:rPr lang="lv-LV" sz="2400" kern="1200" dirty="0" err="1"/>
                        <a:t>complete</a:t>
                      </a:r>
                      <a:r>
                        <a:rPr lang="lv-LV" sz="2400" kern="1200" dirty="0"/>
                        <a:t> sentences</a:t>
                      </a:r>
                      <a:endParaRPr lang="lv-LV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106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  <a:endParaRPr lang="lv-LV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2400" kern="1200" dirty="0"/>
                        <a:t>Do not read long monotonous text</a:t>
                      </a:r>
                      <a:r>
                        <a:rPr lang="lv-LV" sz="2400" kern="1200" dirty="0"/>
                        <a:t> </a:t>
                      </a:r>
                      <a:r>
                        <a:rPr lang="lv-LV" sz="2400" kern="1200" dirty="0" err="1"/>
                        <a:t>passages</a:t>
                      </a:r>
                      <a:r>
                        <a:rPr lang="en-US" sz="2400" kern="1200" dirty="0"/>
                        <a:t> from a </a:t>
                      </a:r>
                      <a:r>
                        <a:rPr lang="lv-LV" sz="2400" kern="1200" dirty="0" err="1"/>
                        <a:t>piece</a:t>
                      </a:r>
                      <a:r>
                        <a:rPr lang="lv-LV" sz="2400" kern="1200" dirty="0"/>
                        <a:t> of paper</a:t>
                      </a:r>
                      <a:r>
                        <a:rPr lang="en-US" sz="2400" kern="1200" dirty="0"/>
                        <a:t> or slides</a:t>
                      </a:r>
                      <a:endParaRPr lang="lv-LV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927"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</a:rPr>
                        <a:t>Keep time</a:t>
                      </a:r>
                      <a:r>
                        <a:rPr lang="lv-LV" sz="2400" b="1" kern="1200" dirty="0">
                          <a:solidFill>
                            <a:schemeClr val="bg1"/>
                          </a:solidFill>
                        </a:rPr>
                        <a:t>:</a:t>
                      </a:r>
                      <a:endParaRPr lang="lv-LV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960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indent="0"/>
                      <a:r>
                        <a:rPr lang="en-US" sz="2400" kern="1200" dirty="0"/>
                        <a:t>The time for each slide is approximately 1-2 minutes (so the total number of slides for a 10-minute presentation is 8-12 slides)</a:t>
                      </a:r>
                      <a:endParaRPr lang="lv-LV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692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5628" y="1226627"/>
            <a:ext cx="7783285" cy="1470025"/>
          </a:xfrm>
        </p:spPr>
        <p:txBody>
          <a:bodyPr/>
          <a:lstStyle/>
          <a:p>
            <a:r>
              <a:rPr lang="en-US" dirty="0"/>
              <a:t>Have a successful </a:t>
            </a:r>
            <a:r>
              <a:rPr lang="en-US" dirty="0" err="1"/>
              <a:t>defence</a:t>
            </a:r>
            <a:r>
              <a:rPr lang="en-US" dirty="0"/>
              <a:t> of your bachelor thesis!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05E064-9094-0DF8-1214-15B397835EE5}"/>
              </a:ext>
            </a:extLst>
          </p:cNvPr>
          <p:cNvSpPr txBox="1"/>
          <p:nvPr/>
        </p:nvSpPr>
        <p:spPr>
          <a:xfrm>
            <a:off x="546100" y="3961032"/>
            <a:ext cx="9956800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/>
              <a:t>Curriculum Design and Testing Committee</a:t>
            </a:r>
            <a:r>
              <a:rPr lang="en-US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Faculty of Computer Science and Information Technology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Riga Technical University</a:t>
            </a:r>
          </a:p>
        </p:txBody>
      </p:sp>
    </p:spTree>
    <p:extLst>
      <p:ext uri="{BB962C8B-B14F-4D97-AF65-F5344CB8AC3E}">
        <p14:creationId xmlns:p14="http://schemas.microsoft.com/office/powerpoint/2010/main" val="930393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42220-5B0F-13EF-38C6-57F57E5E57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Riga Technical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2841A1D6-1F48-6C95-3F91-E600CA61B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965"/>
            <a:ext cx="11582400" cy="770685"/>
          </a:xfrm>
        </p:spPr>
        <p:txBody>
          <a:bodyPr/>
          <a:lstStyle/>
          <a:p>
            <a:r>
              <a:rPr lang="en-US" dirty="0"/>
              <a:t>Access to the register of graduate papers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6A0F7C-699B-8183-28C3-8BB8D3067A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963"/>
          <a:stretch/>
        </p:blipFill>
        <p:spPr>
          <a:xfrm>
            <a:off x="2490952" y="1197458"/>
            <a:ext cx="9701048" cy="5276738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6FCCA4D-1556-0123-BEE6-0C5FE3CB374C}"/>
              </a:ext>
            </a:extLst>
          </p:cNvPr>
          <p:cNvSpPr/>
          <p:nvPr/>
        </p:nvSpPr>
        <p:spPr>
          <a:xfrm>
            <a:off x="223520" y="1676400"/>
            <a:ext cx="1676400" cy="1280160"/>
          </a:xfrm>
          <a:prstGeom prst="wedgeRoundRectCallout">
            <a:avLst>
              <a:gd name="adj1" fmla="val 101055"/>
              <a:gd name="adj2" fmla="val 155399"/>
              <a:gd name="adj3" fmla="val 1666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link to the register of graduate papers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599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6B0C9-DE78-5983-75F5-DC5446EB9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599" y="5876503"/>
            <a:ext cx="3296356" cy="365125"/>
          </a:xfrm>
        </p:spPr>
        <p:txBody>
          <a:bodyPr/>
          <a:lstStyle/>
          <a:p>
            <a:r>
              <a:rPr lang="en-US" dirty="0"/>
              <a:t>Riga Technical University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C80C58B-CBC3-B191-EC04-3B491F6E7763}"/>
              </a:ext>
            </a:extLst>
          </p:cNvPr>
          <p:cNvSpPr/>
          <p:nvPr/>
        </p:nvSpPr>
        <p:spPr>
          <a:xfrm>
            <a:off x="4800600" y="131563"/>
            <a:ext cx="2581275" cy="217493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dirty="0" err="1"/>
              <a:t>Obtaining</a:t>
            </a:r>
            <a:r>
              <a:rPr lang="lv-LV" sz="2200" dirty="0"/>
              <a:t> </a:t>
            </a:r>
            <a:r>
              <a:rPr lang="lv-LV" sz="2200" dirty="0" err="1"/>
              <a:t>an</a:t>
            </a:r>
            <a:r>
              <a:rPr lang="lv-LV" sz="2200" dirty="0"/>
              <a:t> e-</a:t>
            </a:r>
            <a:r>
              <a:rPr lang="lv-LV" sz="2200" dirty="0" err="1"/>
              <a:t>signature</a:t>
            </a:r>
            <a:endParaRPr lang="en-GB" sz="22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9DE60D4-5D8A-27D3-AF4C-DD79423F6D1D}"/>
              </a:ext>
            </a:extLst>
          </p:cNvPr>
          <p:cNvSpPr/>
          <p:nvPr/>
        </p:nvSpPr>
        <p:spPr>
          <a:xfrm>
            <a:off x="7995920" y="298321"/>
            <a:ext cx="4008761" cy="1841414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dirty="0" err="1">
                <a:hlinkClick r:id="rId2"/>
              </a:rPr>
              <a:t>https</a:t>
            </a:r>
            <a:r>
              <a:rPr lang="lv-LV" sz="2200" dirty="0">
                <a:hlinkClick r:id="rId2"/>
              </a:rPr>
              <a:t>://</a:t>
            </a:r>
            <a:r>
              <a:rPr lang="lv-LV" sz="2200" dirty="0" err="1">
                <a:hlinkClick r:id="rId2"/>
              </a:rPr>
              <a:t>dokobit.com</a:t>
            </a:r>
            <a:r>
              <a:rPr lang="lv-LV" sz="2200" dirty="0">
                <a:hlinkClick r:id="rId2"/>
              </a:rPr>
              <a:t>/</a:t>
            </a:r>
            <a:r>
              <a:rPr lang="lv-LV" sz="2200" dirty="0" err="1">
                <a:hlinkClick r:id="rId2"/>
              </a:rPr>
              <a:t>lv</a:t>
            </a:r>
            <a:r>
              <a:rPr lang="lv-LV" sz="2200" dirty="0">
                <a:hlinkClick r:id="rId2"/>
              </a:rPr>
              <a:t>/</a:t>
            </a:r>
            <a:endParaRPr lang="lv-LV" sz="2200" dirty="0"/>
          </a:p>
          <a:p>
            <a:pPr algn="ctr"/>
            <a:endParaRPr lang="lv-LV" sz="2200" dirty="0"/>
          </a:p>
          <a:p>
            <a:pPr marL="355600" lvl="2" indent="-355600">
              <a:buFont typeface="Wingdings" panose="05000000000000000000" pitchFamily="2" charset="2"/>
              <a:buChar char="ü"/>
            </a:pPr>
            <a:r>
              <a:rPr lang="en-US" sz="2200" dirty="0"/>
              <a:t>Registration with </a:t>
            </a:r>
            <a:r>
              <a:rPr lang="lv-LV" sz="2200" dirty="0" err="1"/>
              <a:t>Smart-id</a:t>
            </a:r>
            <a:endParaRPr lang="lv-LV" sz="2200" dirty="0"/>
          </a:p>
          <a:p>
            <a:pPr marL="355600" lvl="1" indent="-355600">
              <a:buFont typeface="Wingdings" panose="05000000000000000000" pitchFamily="2" charset="2"/>
              <a:buChar char="ü"/>
            </a:pPr>
            <a:r>
              <a:rPr lang="lv-LV" sz="2200" dirty="0"/>
              <a:t>5 </a:t>
            </a:r>
            <a:r>
              <a:rPr lang="en-US" sz="2200" dirty="0"/>
              <a:t>free signatures per month</a:t>
            </a:r>
            <a:endParaRPr lang="lv-LV" sz="22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F19672-95FE-AADF-4BF3-0C83DD951DDE}"/>
              </a:ext>
            </a:extLst>
          </p:cNvPr>
          <p:cNvSpPr/>
          <p:nvPr/>
        </p:nvSpPr>
        <p:spPr>
          <a:xfrm>
            <a:off x="187319" y="298320"/>
            <a:ext cx="4008761" cy="1841414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dirty="0" err="1">
                <a:hlinkClick r:id="rId3"/>
              </a:rPr>
              <a:t>https</a:t>
            </a:r>
            <a:r>
              <a:rPr lang="lv-LV" sz="2200" dirty="0">
                <a:hlinkClick r:id="rId3"/>
              </a:rPr>
              <a:t>://</a:t>
            </a:r>
            <a:r>
              <a:rPr lang="lv-LV" sz="2200" dirty="0" err="1">
                <a:hlinkClick r:id="rId3"/>
              </a:rPr>
              <a:t>www.eparaksts.lv</a:t>
            </a:r>
            <a:r>
              <a:rPr lang="lv-LV" sz="2200" dirty="0">
                <a:hlinkClick r:id="rId3"/>
              </a:rPr>
              <a:t>/</a:t>
            </a:r>
            <a:r>
              <a:rPr lang="lv-LV" sz="2200" dirty="0" err="1">
                <a:hlinkClick r:id="rId3"/>
              </a:rPr>
              <a:t>lv</a:t>
            </a:r>
            <a:r>
              <a:rPr lang="lv-LV" sz="2200" dirty="0">
                <a:hlinkClick r:id="rId3"/>
              </a:rPr>
              <a:t>/</a:t>
            </a:r>
            <a:endParaRPr lang="lv-LV" sz="2200" dirty="0"/>
          </a:p>
          <a:p>
            <a:pPr algn="ctr"/>
            <a:endParaRPr lang="lv-LV" sz="22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/>
              <a:t>Must apply a few days in advance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/>
              <a:t>Free of charge</a:t>
            </a:r>
            <a:endParaRPr lang="lv-LV" sz="22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6636242-8CD1-195D-EEDF-CC06F983BC9C}"/>
              </a:ext>
            </a:extLst>
          </p:cNvPr>
          <p:cNvCxnSpPr>
            <a:cxnSpLocks/>
            <a:stCxn id="11" idx="3"/>
            <a:endCxn id="6" idx="2"/>
          </p:cNvCxnSpPr>
          <p:nvPr/>
        </p:nvCxnSpPr>
        <p:spPr>
          <a:xfrm>
            <a:off x="4196080" y="1219027"/>
            <a:ext cx="60452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4A68FF5-A32C-3ADC-018B-7C86A7994804}"/>
              </a:ext>
            </a:extLst>
          </p:cNvPr>
          <p:cNvCxnSpPr>
            <a:cxnSpLocks/>
            <a:stCxn id="6" idx="6"/>
            <a:endCxn id="9" idx="1"/>
          </p:cNvCxnSpPr>
          <p:nvPr/>
        </p:nvCxnSpPr>
        <p:spPr>
          <a:xfrm>
            <a:off x="7381875" y="1219028"/>
            <a:ext cx="6140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DB9FA22-125B-D4C5-8C1B-A4D5A014B73B}"/>
              </a:ext>
            </a:extLst>
          </p:cNvPr>
          <p:cNvSpPr/>
          <p:nvPr/>
        </p:nvSpPr>
        <p:spPr>
          <a:xfrm>
            <a:off x="4854409" y="2794934"/>
            <a:ext cx="3022766" cy="184141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dirty="0" err="1">
                <a:hlinkClick r:id="rId4"/>
              </a:rPr>
              <a:t>https</a:t>
            </a:r>
            <a:r>
              <a:rPr lang="lv-LV" sz="2200" dirty="0">
                <a:hlinkClick r:id="rId4"/>
              </a:rPr>
              <a:t>://</a:t>
            </a:r>
            <a:r>
              <a:rPr lang="lv-LV" sz="2200" dirty="0" err="1">
                <a:hlinkClick r:id="rId4"/>
              </a:rPr>
              <a:t>www.edoks.lv</a:t>
            </a:r>
            <a:endParaRPr lang="lv-LV" sz="2200" dirty="0"/>
          </a:p>
          <a:p>
            <a:pPr algn="ctr"/>
            <a:endParaRPr lang="lv-LV" sz="2200" dirty="0"/>
          </a:p>
          <a:p>
            <a:pPr marL="355600" lvl="2" indent="-355600">
              <a:buFont typeface="Wingdings" panose="05000000000000000000" pitchFamily="2" charset="2"/>
              <a:buChar char="ü"/>
            </a:pPr>
            <a:r>
              <a:rPr lang="en-US" sz="2200" dirty="0"/>
              <a:t>Registration with Smart-id</a:t>
            </a:r>
          </a:p>
          <a:p>
            <a:pPr marL="355600" lvl="2" indent="-355600">
              <a:buFont typeface="Wingdings" panose="05000000000000000000" pitchFamily="2" charset="2"/>
              <a:buChar char="ü"/>
            </a:pPr>
            <a:r>
              <a:rPr lang="en-US" sz="2200" dirty="0"/>
              <a:t>10 free signatures</a:t>
            </a:r>
            <a:endParaRPr lang="lv-LV" sz="22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7DE692-F161-665A-C350-8C7B4737DAE0}"/>
              </a:ext>
            </a:extLst>
          </p:cNvPr>
          <p:cNvCxnSpPr>
            <a:cxnSpLocks/>
            <a:endCxn id="2" idx="0"/>
          </p:cNvCxnSpPr>
          <p:nvPr/>
        </p:nvCxnSpPr>
        <p:spPr>
          <a:xfrm flipH="1">
            <a:off x="6365792" y="2306493"/>
            <a:ext cx="7855" cy="4884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A3121B9D-FEAB-8859-1CCD-178542EEC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54" y="2286635"/>
            <a:ext cx="4404552" cy="416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E3CB437-4DF2-8897-8BEE-4E322F19E3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734" t="3458" r="7251" b="40661"/>
          <a:stretch/>
        </p:blipFill>
        <p:spPr>
          <a:xfrm>
            <a:off x="4906895" y="4718266"/>
            <a:ext cx="4037277" cy="19161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09974F5-372B-54FA-E951-2842316739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5053" y="2494184"/>
            <a:ext cx="3756828" cy="214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393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ACC95F-4EC5-D62F-DEAA-B370A35CD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547427"/>
            <a:ext cx="10464800" cy="2207453"/>
          </a:xfrm>
        </p:spPr>
        <p:txBody>
          <a:bodyPr/>
          <a:lstStyle/>
          <a:p>
            <a:r>
              <a:rPr lang="lv-LV" sz="5300" dirty="0" err="1"/>
              <a:t>Defence</a:t>
            </a:r>
            <a:r>
              <a:rPr lang="lv-LV" sz="5300" dirty="0"/>
              <a:t> of </a:t>
            </a:r>
            <a:r>
              <a:rPr lang="lv-LV" sz="5300" dirty="0" err="1"/>
              <a:t>the</a:t>
            </a:r>
            <a:r>
              <a:rPr lang="lv-LV" sz="5300" dirty="0"/>
              <a:t> </a:t>
            </a:r>
            <a:r>
              <a:rPr lang="lv-LV" sz="5300" dirty="0" err="1"/>
              <a:t>bachelor</a:t>
            </a:r>
            <a:r>
              <a:rPr lang="lv-LV" sz="5300" dirty="0"/>
              <a:t> </a:t>
            </a:r>
            <a:r>
              <a:rPr lang="lv-LV" sz="5300" dirty="0" err="1"/>
              <a:t>thesis</a:t>
            </a:r>
            <a:endParaRPr lang="en-GB" sz="5300" dirty="0"/>
          </a:p>
        </p:txBody>
      </p:sp>
    </p:spTree>
    <p:extLst>
      <p:ext uri="{BB962C8B-B14F-4D97-AF65-F5344CB8AC3E}">
        <p14:creationId xmlns:p14="http://schemas.microsoft.com/office/powerpoint/2010/main" val="4023530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44920-A0ED-0691-B9E2-4A2D7DA48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Riga Technical University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2C169A-B18D-9459-399E-49E947564EF8}"/>
              </a:ext>
            </a:extLst>
          </p:cNvPr>
          <p:cNvSpPr txBox="1"/>
          <p:nvPr/>
        </p:nvSpPr>
        <p:spPr>
          <a:xfrm>
            <a:off x="609600" y="1496708"/>
            <a:ext cx="109728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lvl="1" indent="-3556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The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defence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is public</a:t>
            </a:r>
          </a:p>
          <a:p>
            <a:pPr marL="355600" lvl="1" indent="-3556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It takes place in front of the </a:t>
            </a:r>
            <a:r>
              <a:rPr lang="en-US" sz="2400" b="1" dirty="0">
                <a:effectLst/>
                <a:latin typeface="+mj-lt"/>
                <a:ea typeface="Calibri" panose="020F0502020204030204" pitchFamily="34" charset="0"/>
              </a:rPr>
              <a:t>Final </a:t>
            </a:r>
            <a:r>
              <a:rPr lang="lv-LV" sz="2400" b="1" dirty="0">
                <a:effectLst/>
                <a:latin typeface="+mj-lt"/>
                <a:ea typeface="Calibri" panose="020F0502020204030204" pitchFamily="34" charset="0"/>
              </a:rPr>
              <a:t>E</a:t>
            </a:r>
            <a:r>
              <a:rPr lang="en-US" sz="2400" b="1" dirty="0" err="1">
                <a:effectLst/>
                <a:latin typeface="+mj-lt"/>
                <a:ea typeface="Calibri" panose="020F0502020204030204" pitchFamily="34" charset="0"/>
              </a:rPr>
              <a:t>xamination</a:t>
            </a:r>
            <a:r>
              <a:rPr lang="en-US" sz="2400" b="1" dirty="0">
                <a:effectLst/>
                <a:latin typeface="+mj-lt"/>
                <a:ea typeface="Calibri" panose="020F0502020204030204" pitchFamily="34" charset="0"/>
              </a:rPr>
              <a:t> Committee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, which consists of:</a:t>
            </a:r>
          </a:p>
          <a:p>
            <a:pPr marL="800100" lvl="1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lv-LV" sz="2400" dirty="0">
                <a:latin typeface="+mj-lt"/>
              </a:rPr>
              <a:t>t</a:t>
            </a:r>
            <a:r>
              <a:rPr lang="en-US" sz="2400" dirty="0">
                <a:latin typeface="+mj-lt"/>
              </a:rPr>
              <a:t>he chair of the committee: the head of the study program or a professor or associate professor appointed thereby</a:t>
            </a:r>
          </a:p>
          <a:p>
            <a:pPr marL="800100" lvl="1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+mj-lt"/>
              </a:rPr>
              <a:t>at least two members of the committee: specialists in the respective field of science holding a doctoral or master degree</a:t>
            </a:r>
          </a:p>
          <a:p>
            <a:pPr marL="355600" lvl="1" indent="-3556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effectLst/>
                <a:latin typeface="+mj-lt"/>
                <a:ea typeface="Calibri" panose="020F0502020204030204" pitchFamily="34" charset="0"/>
              </a:rPr>
              <a:t>The defence consists of a presentation of the thesis and a speech prepared by the student</a:t>
            </a:r>
            <a:endParaRPr lang="lv-LV" sz="2400" dirty="0"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7F05FFE-1BA9-A5CC-CB02-F0395DBFA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965"/>
            <a:ext cx="10972800" cy="770685"/>
          </a:xfrm>
        </p:spPr>
        <p:txBody>
          <a:bodyPr/>
          <a:lstStyle/>
          <a:p>
            <a:r>
              <a:rPr lang="en-US" dirty="0" err="1"/>
              <a:t>Defence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978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B1F42-2B21-EFB4-BE78-B771E0C9D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Riga Technical University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3421919B-FE64-A43B-6D55-E5C0C2ABE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965"/>
            <a:ext cx="10972800" cy="770685"/>
          </a:xfrm>
        </p:spPr>
        <p:txBody>
          <a:bodyPr/>
          <a:lstStyle/>
          <a:p>
            <a:r>
              <a:rPr lang="en-US" dirty="0" err="1"/>
              <a:t>Defence</a:t>
            </a:r>
            <a:r>
              <a:rPr lang="lv-LV" dirty="0"/>
              <a:t>: process</a:t>
            </a:r>
            <a:endParaRPr lang="en-GB" dirty="0"/>
          </a:p>
        </p:txBody>
      </p:sp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13D4EC0C-94D0-9441-7453-185E35759672}"/>
              </a:ext>
            </a:extLst>
          </p:cNvPr>
          <p:cNvSpPr/>
          <p:nvPr/>
        </p:nvSpPr>
        <p:spPr>
          <a:xfrm>
            <a:off x="1360482" y="2449226"/>
            <a:ext cx="4558874" cy="937521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+mj-lt"/>
              </a:rPr>
              <a:t>Answers to questions of the committee </a:t>
            </a:r>
            <a:r>
              <a:rPr lang="en-US" sz="2000">
                <a:solidFill>
                  <a:prstClr val="white"/>
                </a:solidFill>
                <a:latin typeface="+mj-lt"/>
              </a:rPr>
              <a:t>and others</a:t>
            </a:r>
            <a:endParaRPr lang="lv-LV" sz="2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" name="Rounded Rectangle 12">
            <a:extLst>
              <a:ext uri="{FF2B5EF4-FFF2-40B4-BE49-F238E27FC236}">
                <a16:creationId xmlns:a16="http://schemas.microsoft.com/office/drawing/2014/main" id="{3FC45F93-9D4E-CF30-C3ED-8950AA0FA74B}"/>
              </a:ext>
            </a:extLst>
          </p:cNvPr>
          <p:cNvSpPr/>
          <p:nvPr/>
        </p:nvSpPr>
        <p:spPr>
          <a:xfrm>
            <a:off x="2467922" y="3570610"/>
            <a:ext cx="4558874" cy="937521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prstClr val="white"/>
                </a:solidFill>
                <a:latin typeface="+mj-lt"/>
              </a:rPr>
              <a:t>Reading the reviewer's review</a:t>
            </a:r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2FC56442-F21E-D110-4680-C28042EA16D9}"/>
              </a:ext>
            </a:extLst>
          </p:cNvPr>
          <p:cNvSpPr/>
          <p:nvPr/>
        </p:nvSpPr>
        <p:spPr>
          <a:xfrm>
            <a:off x="3736813" y="4695113"/>
            <a:ext cx="4559984" cy="937521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+mj-lt"/>
              </a:rPr>
              <a:t>Reading the supervisor’s </a:t>
            </a:r>
            <a:r>
              <a:rPr lang="lv-LV" sz="2000" dirty="0">
                <a:solidFill>
                  <a:prstClr val="white"/>
                </a:solidFill>
                <a:latin typeface="+mj-lt"/>
              </a:rPr>
              <a:t>reference</a:t>
            </a:r>
          </a:p>
        </p:txBody>
      </p:sp>
      <p:sp>
        <p:nvSpPr>
          <p:cNvPr id="18" name="Bent Arrow 16">
            <a:extLst>
              <a:ext uri="{FF2B5EF4-FFF2-40B4-BE49-F238E27FC236}">
                <a16:creationId xmlns:a16="http://schemas.microsoft.com/office/drawing/2014/main" id="{8E94623C-1C20-3F49-83BB-BECF1F98D3D7}"/>
              </a:ext>
            </a:extLst>
          </p:cNvPr>
          <p:cNvSpPr/>
          <p:nvPr/>
        </p:nvSpPr>
        <p:spPr>
          <a:xfrm rot="5400000">
            <a:off x="5882231" y="2922407"/>
            <a:ext cx="635241" cy="642511"/>
          </a:xfrm>
          <a:prstGeom prst="ben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0" name="Bent Arrow 17">
            <a:extLst>
              <a:ext uri="{FF2B5EF4-FFF2-40B4-BE49-F238E27FC236}">
                <a16:creationId xmlns:a16="http://schemas.microsoft.com/office/drawing/2014/main" id="{57280F0A-C34D-94D9-026B-83F13CA4127B}"/>
              </a:ext>
            </a:extLst>
          </p:cNvPr>
          <p:cNvSpPr/>
          <p:nvPr/>
        </p:nvSpPr>
        <p:spPr>
          <a:xfrm rot="5400000">
            <a:off x="7009447" y="4016282"/>
            <a:ext cx="677210" cy="642511"/>
          </a:xfrm>
          <a:prstGeom prst="ben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id="{9B9789AD-BE36-ED89-B197-9FAE1101C046}"/>
              </a:ext>
            </a:extLst>
          </p:cNvPr>
          <p:cNvSpPr/>
          <p:nvPr/>
        </p:nvSpPr>
        <p:spPr>
          <a:xfrm>
            <a:off x="92765" y="1325217"/>
            <a:ext cx="4559984" cy="93752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+mj-lt"/>
              </a:rPr>
              <a:t>Student's presentation and speech – 10 min</a:t>
            </a:r>
            <a:endParaRPr lang="ru-RU" sz="2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2" name="Bent Arrow 22">
            <a:extLst>
              <a:ext uri="{FF2B5EF4-FFF2-40B4-BE49-F238E27FC236}">
                <a16:creationId xmlns:a16="http://schemas.microsoft.com/office/drawing/2014/main" id="{EC66C1F0-6BF1-43B1-877B-375FD0E756FE}"/>
              </a:ext>
            </a:extLst>
          </p:cNvPr>
          <p:cNvSpPr/>
          <p:nvPr/>
        </p:nvSpPr>
        <p:spPr>
          <a:xfrm rot="5400000">
            <a:off x="4669376" y="1786117"/>
            <a:ext cx="660997" cy="68210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2000" dirty="0">
                <a:solidFill>
                  <a:prstClr val="white"/>
                </a:solidFill>
                <a:latin typeface="+mj-lt"/>
              </a:rPr>
              <a:t>                                                               </a:t>
            </a:r>
            <a:endParaRPr lang="ru-RU" sz="2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3" name="Rounded Rectangle 13">
            <a:extLst>
              <a:ext uri="{FF2B5EF4-FFF2-40B4-BE49-F238E27FC236}">
                <a16:creationId xmlns:a16="http://schemas.microsoft.com/office/drawing/2014/main" id="{B4A2B25A-AD75-1B77-3B60-28D624BA4E43}"/>
              </a:ext>
            </a:extLst>
          </p:cNvPr>
          <p:cNvSpPr/>
          <p:nvPr/>
        </p:nvSpPr>
        <p:spPr>
          <a:xfrm>
            <a:off x="5003672" y="5826735"/>
            <a:ext cx="4683189" cy="937521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+mj-lt"/>
              </a:rPr>
              <a:t>The student's answers or comments regarding the information provided in the review</a:t>
            </a:r>
            <a:r>
              <a:rPr lang="lv-LV" sz="2000" dirty="0">
                <a:solidFill>
                  <a:prstClr val="white"/>
                </a:solidFill>
                <a:latin typeface="+mj-lt"/>
              </a:rPr>
              <a:t> and </a:t>
            </a:r>
            <a:r>
              <a:rPr lang="lv-LV" sz="2000" dirty="0" err="1">
                <a:solidFill>
                  <a:prstClr val="white"/>
                </a:solidFill>
                <a:latin typeface="+mj-lt"/>
              </a:rPr>
              <a:t>supervisor’s</a:t>
            </a:r>
            <a:r>
              <a:rPr lang="lv-LV" sz="2000" dirty="0">
                <a:solidFill>
                  <a:prstClr val="white"/>
                </a:solidFill>
                <a:latin typeface="+mj-lt"/>
              </a:rPr>
              <a:t> reference</a:t>
            </a:r>
            <a:endParaRPr lang="ru-RU" sz="2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4" name="Bent Arrow 17">
            <a:extLst>
              <a:ext uri="{FF2B5EF4-FFF2-40B4-BE49-F238E27FC236}">
                <a16:creationId xmlns:a16="http://schemas.microsoft.com/office/drawing/2014/main" id="{F0667FAA-2B94-BCF0-1365-D60EB63A2A03}"/>
              </a:ext>
            </a:extLst>
          </p:cNvPr>
          <p:cNvSpPr/>
          <p:nvPr/>
        </p:nvSpPr>
        <p:spPr>
          <a:xfrm rot="5400000">
            <a:off x="8279448" y="5167569"/>
            <a:ext cx="677208" cy="642511"/>
          </a:xfrm>
          <a:prstGeom prst="ben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3411E662-5435-83C5-8443-F489881D547A}"/>
              </a:ext>
            </a:extLst>
          </p:cNvPr>
          <p:cNvSpPr/>
          <p:nvPr/>
        </p:nvSpPr>
        <p:spPr>
          <a:xfrm>
            <a:off x="9083039" y="1630017"/>
            <a:ext cx="2896925" cy="3056383"/>
          </a:xfrm>
          <a:prstGeom prst="wedgeRoundRectCallout">
            <a:avLst>
              <a:gd name="adj1" fmla="val -44621"/>
              <a:gd name="adj2" fmla="val 87215"/>
              <a:gd name="adj3" fmla="val 16667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student may disagree with the opinions of the reviewer and/or the supervisor but then he/she must prove his/her opinion with thesis-based arguments</a:t>
            </a:r>
            <a:endParaRPr lang="lv-LV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7666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44920-A0ED-0691-B9E2-4A2D7DA48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Riga Technical University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7F05FFE-1BA9-A5CC-CB02-F0395DBFA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965"/>
            <a:ext cx="10972800" cy="770685"/>
          </a:xfrm>
        </p:spPr>
        <p:txBody>
          <a:bodyPr/>
          <a:lstStyle/>
          <a:p>
            <a:r>
              <a:rPr lang="en-US" dirty="0" err="1"/>
              <a:t>Defence</a:t>
            </a:r>
            <a:r>
              <a:rPr lang="lv-LV" dirty="0"/>
              <a:t>: </a:t>
            </a:r>
            <a:r>
              <a:rPr lang="en-US" dirty="0"/>
              <a:t>outcomes</a:t>
            </a:r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6293B8-3098-9874-79DA-0E3E040410C0}"/>
              </a:ext>
            </a:extLst>
          </p:cNvPr>
          <p:cNvGrpSpPr/>
          <p:nvPr/>
        </p:nvGrpSpPr>
        <p:grpSpPr>
          <a:xfrm>
            <a:off x="7539110" y="1300593"/>
            <a:ext cx="4475668" cy="4024379"/>
            <a:chOff x="172720" y="1303849"/>
            <a:chExt cx="3528592" cy="402437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8D5A3E9-09C5-6ECA-23A0-91FFD564CCE5}"/>
                </a:ext>
              </a:extLst>
            </p:cNvPr>
            <p:cNvSpPr/>
            <p:nvPr/>
          </p:nvSpPr>
          <p:spPr>
            <a:xfrm>
              <a:off x="172720" y="1303849"/>
              <a:ext cx="3528592" cy="203784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The bachelor thesis has </a:t>
              </a:r>
              <a:r>
                <a:rPr lang="en-US" u="sng" dirty="0"/>
                <a:t>been developed and submitted </a:t>
              </a:r>
              <a:r>
                <a:rPr lang="en-US" dirty="0"/>
                <a:t>within the term set by the faculty, the supervisor’s approval with regard to the readiness of the thesis has been received and the thesis has been submitted for review, but </a:t>
              </a:r>
              <a:r>
                <a:rPr lang="en-US" u="sng" dirty="0"/>
                <a:t>the student has not participated in the </a:t>
              </a:r>
              <a:r>
                <a:rPr lang="en-US" u="sng" dirty="0" err="1"/>
                <a:t>defence</a:t>
              </a:r>
              <a:endParaRPr lang="en-GB" u="sng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C4F241-56DA-7E86-A5FB-B375DA354281}"/>
                </a:ext>
              </a:extLst>
            </p:cNvPr>
            <p:cNvSpPr txBox="1"/>
            <p:nvPr/>
          </p:nvSpPr>
          <p:spPr>
            <a:xfrm>
              <a:off x="172720" y="3512346"/>
              <a:ext cx="3528591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en-US" sz="1700" dirty="0"/>
                <a:t>The student may be granted an academic leave until the next committee meeting</a:t>
              </a:r>
            </a:p>
            <a:p>
              <a:pPr marL="285750" indent="-285750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en-US" sz="1700" dirty="0"/>
                <a:t>The student must pay a fee set by the RTU Senate for the untimely of repeated taking of the final exam within the study program</a:t>
              </a:r>
              <a:endParaRPr lang="lv-LV" sz="17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15FABAE-AA28-E60A-5973-8C8DFAB02AB9}"/>
              </a:ext>
            </a:extLst>
          </p:cNvPr>
          <p:cNvGrpSpPr/>
          <p:nvPr/>
        </p:nvGrpSpPr>
        <p:grpSpPr>
          <a:xfrm>
            <a:off x="2390775" y="1297209"/>
            <a:ext cx="5076825" cy="5409611"/>
            <a:chOff x="2493859" y="1297209"/>
            <a:chExt cx="5916764" cy="540961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D5D97AD-93E2-152B-55A8-CACA4E4FF587}"/>
                </a:ext>
              </a:extLst>
            </p:cNvPr>
            <p:cNvSpPr/>
            <p:nvPr/>
          </p:nvSpPr>
          <p:spPr>
            <a:xfrm>
              <a:off x="5635305" y="1297209"/>
              <a:ext cx="2519999" cy="2037845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The bachelor thesis </a:t>
              </a:r>
              <a:r>
                <a:rPr lang="en-US" u="sng" dirty="0"/>
                <a:t>has not been submitted </a:t>
              </a:r>
              <a:r>
                <a:rPr lang="en-US" dirty="0"/>
                <a:t>for</a:t>
              </a:r>
              <a:r>
                <a:rPr lang="lv-LV" dirty="0"/>
                <a:t> </a:t>
              </a:r>
              <a:r>
                <a:rPr lang="lv-LV" dirty="0" err="1"/>
                <a:t>the</a:t>
              </a:r>
              <a:r>
                <a:rPr lang="en-US" dirty="0"/>
                <a:t> </a:t>
              </a:r>
              <a:r>
                <a:rPr lang="en-US" dirty="0" err="1"/>
                <a:t>defence</a:t>
              </a:r>
              <a:r>
                <a:rPr lang="en-US" dirty="0"/>
                <a:t> within the term set by the faculty</a:t>
              </a:r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D603503-ABC1-4E52-8EB9-357D2A248C72}"/>
                </a:ext>
              </a:extLst>
            </p:cNvPr>
            <p:cNvSpPr txBox="1"/>
            <p:nvPr/>
          </p:nvSpPr>
          <p:spPr>
            <a:xfrm>
              <a:off x="2493859" y="3429000"/>
              <a:ext cx="5916764" cy="32778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en-US" sz="1700" dirty="0"/>
                <a:t>The student is </a:t>
              </a:r>
              <a:r>
                <a:rPr lang="en-US" sz="1700" dirty="0" err="1"/>
                <a:t>exmatriculated</a:t>
              </a:r>
              <a:r>
                <a:rPr lang="en-US" sz="1700" dirty="0"/>
                <a:t> for academic failure or the head of the study program may decide that a new bachelor thesis should be developed or the student may continue working on the selected topic</a:t>
              </a:r>
            </a:p>
            <a:p>
              <a:pPr marL="285750" indent="-285750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en-US" sz="1700" dirty="0"/>
                <a:t>If a new bachelor thesis is developed, the student must pay a fee set by the RTU Senate for the re-development of the bachelor thesis</a:t>
              </a:r>
            </a:p>
            <a:p>
              <a:pPr marL="285750" indent="-285750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en-US" sz="1700" dirty="0"/>
                <a:t>If the work on the existing topic is continued, the student must pay a fee set by the RTU Senate for completing the bachelor thesis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AD15E6D-006F-B80F-D2D7-0127DF49E97E}"/>
                </a:ext>
              </a:extLst>
            </p:cNvPr>
            <p:cNvSpPr/>
            <p:nvPr/>
          </p:nvSpPr>
          <p:spPr>
            <a:xfrm>
              <a:off x="2932425" y="1297210"/>
              <a:ext cx="2519999" cy="2037845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 </a:t>
              </a:r>
              <a:r>
                <a:rPr lang="en-US" u="sng" dirty="0"/>
                <a:t>failing grade</a:t>
              </a:r>
              <a:r>
                <a:rPr lang="en-US" dirty="0"/>
                <a:t> has been received in the </a:t>
              </a:r>
              <a:r>
                <a:rPr lang="en-US" dirty="0" err="1"/>
                <a:t>defence</a:t>
              </a:r>
              <a:endParaRPr lang="en-GB" u="sng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BB5A78D-ED04-4325-02FF-977689F25DFA}"/>
              </a:ext>
            </a:extLst>
          </p:cNvPr>
          <p:cNvGrpSpPr/>
          <p:nvPr/>
        </p:nvGrpSpPr>
        <p:grpSpPr>
          <a:xfrm>
            <a:off x="329160" y="1300593"/>
            <a:ext cx="2147340" cy="4898445"/>
            <a:chOff x="9308695" y="1293827"/>
            <a:chExt cx="2579646" cy="489844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44E2F9A-483B-0D1B-8EBE-BA30C64B1C45}"/>
                </a:ext>
              </a:extLst>
            </p:cNvPr>
            <p:cNvSpPr/>
            <p:nvPr/>
          </p:nvSpPr>
          <p:spPr>
            <a:xfrm>
              <a:off x="9368341" y="1293827"/>
              <a:ext cx="2520000" cy="203784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 </a:t>
              </a:r>
              <a:r>
                <a:rPr lang="en-US" u="sng" dirty="0"/>
                <a:t>passing grade</a:t>
              </a:r>
              <a:r>
                <a:rPr lang="en-US" dirty="0"/>
                <a:t> has been received in the </a:t>
              </a:r>
              <a:r>
                <a:rPr lang="en-US" dirty="0" err="1"/>
                <a:t>defence</a:t>
              </a:r>
              <a:endParaRPr lang="en-GB" u="sng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B78BB2B-A0B8-81DD-6B20-734DF047AF91}"/>
                </a:ext>
              </a:extLst>
            </p:cNvPr>
            <p:cNvSpPr txBox="1"/>
            <p:nvPr/>
          </p:nvSpPr>
          <p:spPr>
            <a:xfrm>
              <a:off x="9308695" y="3591560"/>
              <a:ext cx="2579646" cy="26007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en-US" sz="1700" dirty="0"/>
                <a:t>The student is </a:t>
              </a:r>
              <a:r>
                <a:rPr lang="en-US" sz="1700" dirty="0" err="1"/>
                <a:t>exmatriculated</a:t>
              </a:r>
              <a:r>
                <a:rPr lang="en-US" sz="1700" dirty="0"/>
                <a:t> due to the completion of studies</a:t>
              </a:r>
            </a:p>
            <a:p>
              <a:pPr marL="285750" indent="-285750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en-US" sz="1700" dirty="0"/>
                <a:t>During graduation, the student receives a diploma</a:t>
              </a:r>
              <a:endParaRPr lang="lv-LV" sz="17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89563476"/>
      </p:ext>
    </p:extLst>
  </p:cSld>
  <p:clrMapOvr>
    <a:masterClrMapping/>
  </p:clrMapOvr>
</p:sld>
</file>

<file path=ppt/theme/theme1.xml><?xml version="1.0" encoding="utf-8"?>
<a:theme xmlns:a="http://schemas.openxmlformats.org/drawingml/2006/main" name="L_Ekspresis_PPT_pamatne">
  <a:themeElements>
    <a:clrScheme name="Custom 6">
      <a:dk1>
        <a:srgbClr val="005551"/>
      </a:dk1>
      <a:lt1>
        <a:srgbClr val="FFFFFF"/>
      </a:lt1>
      <a:dk2>
        <a:srgbClr val="005551"/>
      </a:dk2>
      <a:lt2>
        <a:srgbClr val="FFFFFF"/>
      </a:lt2>
      <a:accent1>
        <a:srgbClr val="005551"/>
      </a:accent1>
      <a:accent2>
        <a:srgbClr val="BDCF3C"/>
      </a:accent2>
      <a:accent3>
        <a:srgbClr val="B72E91"/>
      </a:accent3>
      <a:accent4>
        <a:srgbClr val="27C4A6"/>
      </a:accent4>
      <a:accent5>
        <a:srgbClr val="FFC832"/>
      </a:accent5>
      <a:accent6>
        <a:srgbClr val="00B9F1"/>
      </a:accent6>
      <a:hlink>
        <a:srgbClr val="8B5BA4"/>
      </a:hlink>
      <a:folHlink>
        <a:srgbClr val="BFBF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L_Ekspresis_PPT_pamatne.potx</Template>
  <TotalTime>547</TotalTime>
  <Words>2927</Words>
  <Application>Microsoft Office PowerPoint</Application>
  <PresentationFormat>Widescreen</PresentationFormat>
  <Paragraphs>370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Old English Text MT</vt:lpstr>
      <vt:lpstr>Script MT Bold</vt:lpstr>
      <vt:lpstr>Times New Roman</vt:lpstr>
      <vt:lpstr>Wingdings</vt:lpstr>
      <vt:lpstr>L_Ekspresis_PPT_pamatne</vt:lpstr>
      <vt:lpstr>PowerPoint Presentation</vt:lpstr>
      <vt:lpstr>Submission of the bachelor thesis</vt:lpstr>
      <vt:lpstr>PowerPoint Presentation</vt:lpstr>
      <vt:lpstr>Access to the register of graduate papers</vt:lpstr>
      <vt:lpstr>PowerPoint Presentation</vt:lpstr>
      <vt:lpstr>Defence of the bachelor thesis</vt:lpstr>
      <vt:lpstr>Defence</vt:lpstr>
      <vt:lpstr>Defence: process</vt:lpstr>
      <vt:lpstr>Defence: outcomes</vt:lpstr>
      <vt:lpstr>Defence: answers to questions</vt:lpstr>
      <vt:lpstr>Defence: behaviour</vt:lpstr>
      <vt:lpstr>PowerPoint Presentation</vt:lpstr>
      <vt:lpstr>Defence: submitting an appeal</vt:lpstr>
      <vt:lpstr>Evaluation of the bachelor thesis</vt:lpstr>
      <vt:lpstr>PowerPoint Presentation</vt:lpstr>
      <vt:lpstr>PowerPoint Presentation</vt:lpstr>
      <vt:lpstr>The structure of the bachelor thesis presentation</vt:lpstr>
      <vt:lpstr>PowerPoint Presentation</vt:lpstr>
      <vt:lpstr>Title slide and contents slide</vt:lpstr>
      <vt:lpstr>Slides of thesis topicality, goal and tasks</vt:lpstr>
      <vt:lpstr>Slides of work done and results</vt:lpstr>
      <vt:lpstr>Conclusions slide</vt:lpstr>
      <vt:lpstr>Future work and final slides</vt:lpstr>
      <vt:lpstr>Tips for preparing the presentation</vt:lpstr>
      <vt:lpstr>Access to the graphic identity of the faculty</vt:lpstr>
      <vt:lpstr>Presentation and speech preparation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Tips for preparing the defence speech</vt:lpstr>
      <vt:lpstr>PowerPoint Presentation</vt:lpstr>
      <vt:lpstr>PowerPoint Presentation</vt:lpstr>
      <vt:lpstr>Have a successful defence of your bachelor thesis!</vt:lpstr>
    </vt:vector>
  </TitlesOfParts>
  <Company>ESM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FCSIT</dc:creator>
  <cp:lastModifiedBy>Alla Anohina-Naumeca</cp:lastModifiedBy>
  <cp:revision>339</cp:revision>
  <cp:lastPrinted>2023-08-10T14:08:34Z</cp:lastPrinted>
  <dcterms:created xsi:type="dcterms:W3CDTF">2015-01-14T08:45:22Z</dcterms:created>
  <dcterms:modified xsi:type="dcterms:W3CDTF">2023-08-17T12:22:45Z</dcterms:modified>
</cp:coreProperties>
</file>