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Lst>
  <p:notesMasterIdLst>
    <p:notesMasterId r:id="rId33"/>
  </p:notesMasterIdLst>
  <p:handoutMasterIdLst>
    <p:handoutMasterId r:id="rId34"/>
  </p:handoutMasterIdLst>
  <p:sldIdLst>
    <p:sldId id="260" r:id="rId2"/>
    <p:sldId id="400" r:id="rId3"/>
    <p:sldId id="435" r:id="rId4"/>
    <p:sldId id="271" r:id="rId5"/>
    <p:sldId id="506" r:id="rId6"/>
    <p:sldId id="507" r:id="rId7"/>
    <p:sldId id="508" r:id="rId8"/>
    <p:sldId id="509" r:id="rId9"/>
    <p:sldId id="510" r:id="rId10"/>
    <p:sldId id="511" r:id="rId11"/>
    <p:sldId id="512" r:id="rId12"/>
    <p:sldId id="513" r:id="rId13"/>
    <p:sldId id="514" r:id="rId14"/>
    <p:sldId id="399" r:id="rId15"/>
    <p:sldId id="504" r:id="rId16"/>
    <p:sldId id="505" r:id="rId17"/>
    <p:sldId id="526" r:id="rId18"/>
    <p:sldId id="527" r:id="rId19"/>
    <p:sldId id="516" r:id="rId20"/>
    <p:sldId id="517" r:id="rId21"/>
    <p:sldId id="518" r:id="rId22"/>
    <p:sldId id="519" r:id="rId23"/>
    <p:sldId id="528" r:id="rId24"/>
    <p:sldId id="520" r:id="rId25"/>
    <p:sldId id="521" r:id="rId26"/>
    <p:sldId id="522" r:id="rId27"/>
    <p:sldId id="529" r:id="rId28"/>
    <p:sldId id="496" r:id="rId29"/>
    <p:sldId id="530" r:id="rId30"/>
    <p:sldId id="531" r:id="rId31"/>
    <p:sldId id="433" r:id="rId32"/>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51"/>
    <a:srgbClr val="B72E91"/>
    <a:srgbClr val="293B97"/>
    <a:srgbClr val="1E2785"/>
    <a:srgbClr val="313131"/>
    <a:srgbClr val="1E297F"/>
    <a:srgbClr val="424242"/>
    <a:srgbClr val="F4F4F4"/>
    <a:srgbClr val="F4F498"/>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9C462F-AA92-42E3-9416-127DBA19AF69}" v="252" dt="2023-06-30T08:29:28.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87" autoAdjust="0"/>
    <p:restoredTop sz="94679" autoAdjust="0"/>
  </p:normalViewPr>
  <p:slideViewPr>
    <p:cSldViewPr snapToGrid="0" snapToObjects="1">
      <p:cViewPr varScale="1">
        <p:scale>
          <a:sx n="73" d="100"/>
          <a:sy n="73" d="100"/>
        </p:scale>
        <p:origin x="710"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774"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ta Šakele" userId="22473504-fb74-45b6-b9ac-a87e59254042" providerId="ADAL" clId="{8DE8585A-5F83-4372-9239-C2E42279051A}"/>
    <pc:docChg chg="modSld">
      <pc:chgData name="Vita Šakele" userId="22473504-fb74-45b6-b9ac-a87e59254042" providerId="ADAL" clId="{8DE8585A-5F83-4372-9239-C2E42279051A}" dt="2023-03-24T10:14:05.697" v="0" actId="20577"/>
      <pc:docMkLst>
        <pc:docMk/>
      </pc:docMkLst>
      <pc:sldChg chg="modSp mod">
        <pc:chgData name="Vita Šakele" userId="22473504-fb74-45b6-b9ac-a87e59254042" providerId="ADAL" clId="{8DE8585A-5F83-4372-9239-C2E42279051A}" dt="2023-03-24T10:14:05.697" v="0" actId="20577"/>
        <pc:sldMkLst>
          <pc:docMk/>
          <pc:sldMk cId="1897666673" sldId="510"/>
        </pc:sldMkLst>
        <pc:spChg chg="mod">
          <ac:chgData name="Vita Šakele" userId="22473504-fb74-45b6-b9ac-a87e59254042" providerId="ADAL" clId="{8DE8585A-5F83-4372-9239-C2E42279051A}" dt="2023-03-24T10:14:05.697" v="0" actId="20577"/>
          <ac:spMkLst>
            <pc:docMk/>
            <pc:sldMk cId="1897666673" sldId="510"/>
            <ac:spMk id="10" creationId="{E75774E7-6462-BB4A-E3D8-3E203705ECC8}"/>
          </ac:spMkLst>
        </pc:spChg>
      </pc:sldChg>
    </pc:docChg>
  </pc:docChgLst>
  <pc:docChgLst>
    <pc:chgData name="Vita Šakele" userId="22473504-fb74-45b6-b9ac-a87e59254042" providerId="ADAL" clId="{C69C462F-AA92-42E3-9416-127DBA19AF69}"/>
    <pc:docChg chg="undo redo custSel modSld">
      <pc:chgData name="Vita Šakele" userId="22473504-fb74-45b6-b9ac-a87e59254042" providerId="ADAL" clId="{C69C462F-AA92-42E3-9416-127DBA19AF69}" dt="2023-06-30T08:33:52.595" v="2340" actId="20577"/>
      <pc:docMkLst>
        <pc:docMk/>
      </pc:docMkLst>
      <pc:sldChg chg="modSp mod">
        <pc:chgData name="Vita Šakele" userId="22473504-fb74-45b6-b9ac-a87e59254042" providerId="ADAL" clId="{C69C462F-AA92-42E3-9416-127DBA19AF69}" dt="2023-06-30T06:40:05.999" v="304"/>
        <pc:sldMkLst>
          <pc:docMk/>
          <pc:sldMk cId="1413885942" sldId="399"/>
        </pc:sldMkLst>
        <pc:spChg chg="mod">
          <ac:chgData name="Vita Šakele" userId="22473504-fb74-45b6-b9ac-a87e59254042" providerId="ADAL" clId="{C69C462F-AA92-42E3-9416-127DBA19AF69}" dt="2023-06-30T06:40:05.999" v="304"/>
          <ac:spMkLst>
            <pc:docMk/>
            <pc:sldMk cId="1413885942" sldId="399"/>
            <ac:spMk id="5" creationId="{8FACC95F-4EC5-D62F-DEAA-B370A35CDC5D}"/>
          </ac:spMkLst>
        </pc:spChg>
      </pc:sldChg>
      <pc:sldChg chg="modSp mod">
        <pc:chgData name="Vita Šakele" userId="22473504-fb74-45b6-b9ac-a87e59254042" providerId="ADAL" clId="{C69C462F-AA92-42E3-9416-127DBA19AF69}" dt="2023-06-30T08:27:47.870" v="2090"/>
        <pc:sldMkLst>
          <pc:docMk/>
          <pc:sldMk cId="0" sldId="496"/>
        </pc:sldMkLst>
        <pc:spChg chg="mod">
          <ac:chgData name="Vita Šakele" userId="22473504-fb74-45b6-b9ac-a87e59254042" providerId="ADAL" clId="{C69C462F-AA92-42E3-9416-127DBA19AF69}" dt="2023-06-30T08:16:24.252" v="1848" actId="20577"/>
          <ac:spMkLst>
            <pc:docMk/>
            <pc:sldMk cId="0" sldId="496"/>
            <ac:spMk id="6" creationId="{62F12536-B71C-C1EE-463A-186D9B41444E}"/>
          </ac:spMkLst>
        </pc:spChg>
        <pc:spChg chg="mod">
          <ac:chgData name="Vita Šakele" userId="22473504-fb74-45b6-b9ac-a87e59254042" providerId="ADAL" clId="{C69C462F-AA92-42E3-9416-127DBA19AF69}" dt="2023-06-30T08:27:47.870" v="2090"/>
          <ac:spMkLst>
            <pc:docMk/>
            <pc:sldMk cId="0" sldId="496"/>
            <ac:spMk id="8" creationId="{31D4FA75-2D07-A0A5-B45C-24F506D0726A}"/>
          </ac:spMkLst>
        </pc:spChg>
      </pc:sldChg>
      <pc:sldChg chg="modSp mod">
        <pc:chgData name="Vita Šakele" userId="22473504-fb74-45b6-b9ac-a87e59254042" providerId="ADAL" clId="{C69C462F-AA92-42E3-9416-127DBA19AF69}" dt="2023-06-30T06:47:30.524" v="517" actId="6549"/>
        <pc:sldMkLst>
          <pc:docMk/>
          <pc:sldMk cId="2142761929" sldId="504"/>
        </pc:sldMkLst>
        <pc:spChg chg="mod">
          <ac:chgData name="Vita Šakele" userId="22473504-fb74-45b6-b9ac-a87e59254042" providerId="ADAL" clId="{C69C462F-AA92-42E3-9416-127DBA19AF69}" dt="2023-06-30T06:44:30.358" v="480"/>
          <ac:spMkLst>
            <pc:docMk/>
            <pc:sldMk cId="2142761929" sldId="504"/>
            <ac:spMk id="3" creationId="{4929FD94-334E-B125-9BDA-81F3CD32B263}"/>
          </ac:spMkLst>
        </pc:spChg>
        <pc:spChg chg="mod">
          <ac:chgData name="Vita Šakele" userId="22473504-fb74-45b6-b9ac-a87e59254042" providerId="ADAL" clId="{C69C462F-AA92-42E3-9416-127DBA19AF69}" dt="2023-06-30T06:41:55.519" v="334" actId="20577"/>
          <ac:spMkLst>
            <pc:docMk/>
            <pc:sldMk cId="2142761929" sldId="504"/>
            <ac:spMk id="6" creationId="{22A1582A-F69C-944D-5508-B1C72C58949D}"/>
          </ac:spMkLst>
        </pc:spChg>
        <pc:spChg chg="mod">
          <ac:chgData name="Vita Šakele" userId="22473504-fb74-45b6-b9ac-a87e59254042" providerId="ADAL" clId="{C69C462F-AA92-42E3-9416-127DBA19AF69}" dt="2023-06-30T06:46:04.983" v="489"/>
          <ac:spMkLst>
            <pc:docMk/>
            <pc:sldMk cId="2142761929" sldId="504"/>
            <ac:spMk id="7" creationId="{D7CDA74E-B7FD-D426-977E-267B0E5677B5}"/>
          </ac:spMkLst>
        </pc:spChg>
        <pc:spChg chg="mod">
          <ac:chgData name="Vita Šakele" userId="22473504-fb74-45b6-b9ac-a87e59254042" providerId="ADAL" clId="{C69C462F-AA92-42E3-9416-127DBA19AF69}" dt="2023-06-30T06:42:16.341" v="337" actId="6549"/>
          <ac:spMkLst>
            <pc:docMk/>
            <pc:sldMk cId="2142761929" sldId="504"/>
            <ac:spMk id="8" creationId="{77AF5D92-D0EF-F974-F5E1-4B03E8A7B06A}"/>
          </ac:spMkLst>
        </pc:spChg>
        <pc:spChg chg="mod">
          <ac:chgData name="Vita Šakele" userId="22473504-fb74-45b6-b9ac-a87e59254042" providerId="ADAL" clId="{C69C462F-AA92-42E3-9416-127DBA19AF69}" dt="2023-06-30T06:46:17.760" v="500" actId="20577"/>
          <ac:spMkLst>
            <pc:docMk/>
            <pc:sldMk cId="2142761929" sldId="504"/>
            <ac:spMk id="9" creationId="{5AFF8FE0-4A1E-33ED-E66D-71EBC14FAF41}"/>
          </ac:spMkLst>
        </pc:spChg>
        <pc:spChg chg="mod">
          <ac:chgData name="Vita Šakele" userId="22473504-fb74-45b6-b9ac-a87e59254042" providerId="ADAL" clId="{C69C462F-AA92-42E3-9416-127DBA19AF69}" dt="2023-06-30T06:43:08.172" v="365" actId="20577"/>
          <ac:spMkLst>
            <pc:docMk/>
            <pc:sldMk cId="2142761929" sldId="504"/>
            <ac:spMk id="10" creationId="{4445A156-4497-44D6-D55C-203715D05335}"/>
          </ac:spMkLst>
        </pc:spChg>
        <pc:spChg chg="mod">
          <ac:chgData name="Vita Šakele" userId="22473504-fb74-45b6-b9ac-a87e59254042" providerId="ADAL" clId="{C69C462F-AA92-42E3-9416-127DBA19AF69}" dt="2023-06-30T06:47:01.859" v="512" actId="6549"/>
          <ac:spMkLst>
            <pc:docMk/>
            <pc:sldMk cId="2142761929" sldId="504"/>
            <ac:spMk id="11" creationId="{DDBF5830-5C96-1324-3782-DBF8F642923D}"/>
          </ac:spMkLst>
        </pc:spChg>
        <pc:spChg chg="mod">
          <ac:chgData name="Vita Šakele" userId="22473504-fb74-45b6-b9ac-a87e59254042" providerId="ADAL" clId="{C69C462F-AA92-42E3-9416-127DBA19AF69}" dt="2023-06-30T06:44:19.557" v="479" actId="20577"/>
          <ac:spMkLst>
            <pc:docMk/>
            <pc:sldMk cId="2142761929" sldId="504"/>
            <ac:spMk id="12" creationId="{6BDBF547-E476-A3B7-317A-E154A2400E1A}"/>
          </ac:spMkLst>
        </pc:spChg>
        <pc:spChg chg="mod">
          <ac:chgData name="Vita Šakele" userId="22473504-fb74-45b6-b9ac-a87e59254042" providerId="ADAL" clId="{C69C462F-AA92-42E3-9416-127DBA19AF69}" dt="2023-06-30T06:46:55.522" v="510"/>
          <ac:spMkLst>
            <pc:docMk/>
            <pc:sldMk cId="2142761929" sldId="504"/>
            <ac:spMk id="13" creationId="{2C86B627-6E0F-BF43-A1BB-636AA0F819E6}"/>
          </ac:spMkLst>
        </pc:spChg>
        <pc:spChg chg="mod">
          <ac:chgData name="Vita Šakele" userId="22473504-fb74-45b6-b9ac-a87e59254042" providerId="ADAL" clId="{C69C462F-AA92-42E3-9416-127DBA19AF69}" dt="2023-06-30T06:40:31.313" v="317" actId="122"/>
          <ac:spMkLst>
            <pc:docMk/>
            <pc:sldMk cId="2142761929" sldId="504"/>
            <ac:spMk id="15" creationId="{291BE87C-B676-68FA-D502-DD8D2944C51C}"/>
          </ac:spMkLst>
        </pc:spChg>
        <pc:spChg chg="mod">
          <ac:chgData name="Vita Šakele" userId="22473504-fb74-45b6-b9ac-a87e59254042" providerId="ADAL" clId="{C69C462F-AA92-42E3-9416-127DBA19AF69}" dt="2023-06-30T06:40:25.802" v="315" actId="122"/>
          <ac:spMkLst>
            <pc:docMk/>
            <pc:sldMk cId="2142761929" sldId="504"/>
            <ac:spMk id="18" creationId="{E1F55593-54AE-CC64-5FAF-27677BC9588B}"/>
          </ac:spMkLst>
        </pc:spChg>
        <pc:spChg chg="mod">
          <ac:chgData name="Vita Šakele" userId="22473504-fb74-45b6-b9ac-a87e59254042" providerId="ADAL" clId="{C69C462F-AA92-42E3-9416-127DBA19AF69}" dt="2023-06-30T06:47:30.524" v="517" actId="6549"/>
          <ac:spMkLst>
            <pc:docMk/>
            <pc:sldMk cId="2142761929" sldId="504"/>
            <ac:spMk id="19" creationId="{4BA43E85-A376-ACEB-A24D-71394AF40234}"/>
          </ac:spMkLst>
        </pc:spChg>
        <pc:spChg chg="mod">
          <ac:chgData name="Vita Šakele" userId="22473504-fb74-45b6-b9ac-a87e59254042" providerId="ADAL" clId="{C69C462F-AA92-42E3-9416-127DBA19AF69}" dt="2023-06-30T06:41:28.427" v="322" actId="6549"/>
          <ac:spMkLst>
            <pc:docMk/>
            <pc:sldMk cId="2142761929" sldId="504"/>
            <ac:spMk id="20" creationId="{4AAC5579-41B1-0F45-3025-38B85609EC09}"/>
          </ac:spMkLst>
        </pc:spChg>
        <pc:spChg chg="mod">
          <ac:chgData name="Vita Šakele" userId="22473504-fb74-45b6-b9ac-a87e59254042" providerId="ADAL" clId="{C69C462F-AA92-42E3-9416-127DBA19AF69}" dt="2023-06-30T06:40:50.335" v="319" actId="14100"/>
          <ac:spMkLst>
            <pc:docMk/>
            <pc:sldMk cId="2142761929" sldId="504"/>
            <ac:spMk id="21" creationId="{0C81CAD4-EC2A-A928-1951-8A526E6D4105}"/>
          </ac:spMkLst>
        </pc:spChg>
        <pc:spChg chg="mod">
          <ac:chgData name="Vita Šakele" userId="22473504-fb74-45b6-b9ac-a87e59254042" providerId="ADAL" clId="{C69C462F-AA92-42E3-9416-127DBA19AF69}" dt="2023-06-30T06:47:07.311" v="514" actId="6549"/>
          <ac:spMkLst>
            <pc:docMk/>
            <pc:sldMk cId="2142761929" sldId="504"/>
            <ac:spMk id="22" creationId="{9434BBBE-A9E0-0965-4AD8-28B38C8F51E8}"/>
          </ac:spMkLst>
        </pc:spChg>
      </pc:sldChg>
      <pc:sldChg chg="modSp mod">
        <pc:chgData name="Vita Šakele" userId="22473504-fb74-45b6-b9ac-a87e59254042" providerId="ADAL" clId="{C69C462F-AA92-42E3-9416-127DBA19AF69}" dt="2023-06-30T06:56:02.402" v="532" actId="6549"/>
        <pc:sldMkLst>
          <pc:docMk/>
          <pc:sldMk cId="3280416821" sldId="505"/>
        </pc:sldMkLst>
        <pc:spChg chg="mod">
          <ac:chgData name="Vita Šakele" userId="22473504-fb74-45b6-b9ac-a87e59254042" providerId="ADAL" clId="{C69C462F-AA92-42E3-9416-127DBA19AF69}" dt="2023-06-30T06:47:59.379" v="519" actId="1076"/>
          <ac:spMkLst>
            <pc:docMk/>
            <pc:sldMk cId="3280416821" sldId="505"/>
            <ac:spMk id="5" creationId="{77F05FFE-1BA9-A5CC-CB02-F0395DBFAD1F}"/>
          </ac:spMkLst>
        </pc:spChg>
        <pc:spChg chg="mod">
          <ac:chgData name="Vita Šakele" userId="22473504-fb74-45b6-b9ac-a87e59254042" providerId="ADAL" clId="{C69C462F-AA92-42E3-9416-127DBA19AF69}" dt="2023-06-30T06:56:02.402" v="532" actId="6549"/>
          <ac:spMkLst>
            <pc:docMk/>
            <pc:sldMk cId="3280416821" sldId="505"/>
            <ac:spMk id="6" creationId="{752C169A-B18D-9459-399E-49E947564EF8}"/>
          </ac:spMkLst>
        </pc:spChg>
      </pc:sldChg>
      <pc:sldChg chg="modSp mod">
        <pc:chgData name="Vita Šakele" userId="22473504-fb74-45b6-b9ac-a87e59254042" providerId="ADAL" clId="{C69C462F-AA92-42E3-9416-127DBA19AF69}" dt="2023-06-30T06:21:18.076" v="0" actId="14100"/>
        <pc:sldMkLst>
          <pc:docMk/>
          <pc:sldMk cId="915978988" sldId="506"/>
        </pc:sldMkLst>
        <pc:spChg chg="mod">
          <ac:chgData name="Vita Šakele" userId="22473504-fb74-45b6-b9ac-a87e59254042" providerId="ADAL" clId="{C69C462F-AA92-42E3-9416-127DBA19AF69}" dt="2023-06-30T06:21:18.076" v="0" actId="14100"/>
          <ac:spMkLst>
            <pc:docMk/>
            <pc:sldMk cId="915978988" sldId="506"/>
            <ac:spMk id="6" creationId="{752C169A-B18D-9459-399E-49E947564EF8}"/>
          </ac:spMkLst>
        </pc:spChg>
      </pc:sldChg>
      <pc:sldChg chg="modSp mod">
        <pc:chgData name="Vita Šakele" userId="22473504-fb74-45b6-b9ac-a87e59254042" providerId="ADAL" clId="{C69C462F-AA92-42E3-9416-127DBA19AF69}" dt="2023-06-30T06:21:32.556" v="5" actId="20577"/>
        <pc:sldMkLst>
          <pc:docMk/>
          <pc:sldMk cId="2840949827" sldId="507"/>
        </pc:sldMkLst>
        <pc:spChg chg="mod">
          <ac:chgData name="Vita Šakele" userId="22473504-fb74-45b6-b9ac-a87e59254042" providerId="ADAL" clId="{C69C462F-AA92-42E3-9416-127DBA19AF69}" dt="2023-06-30T06:21:32.556" v="5" actId="20577"/>
          <ac:spMkLst>
            <pc:docMk/>
            <pc:sldMk cId="2840949827" sldId="507"/>
            <ac:spMk id="12" creationId="{E4A85803-BC8D-027A-CB11-AA61715B841D}"/>
          </ac:spMkLst>
        </pc:spChg>
      </pc:sldChg>
      <pc:sldChg chg="modSp mod">
        <pc:chgData name="Vita Šakele" userId="22473504-fb74-45b6-b9ac-a87e59254042" providerId="ADAL" clId="{C69C462F-AA92-42E3-9416-127DBA19AF69}" dt="2023-06-30T06:29:26.782" v="89" actId="6549"/>
        <pc:sldMkLst>
          <pc:docMk/>
          <pc:sldMk cId="1701529670" sldId="511"/>
        </pc:sldMkLst>
        <pc:spChg chg="mod">
          <ac:chgData name="Vita Šakele" userId="22473504-fb74-45b6-b9ac-a87e59254042" providerId="ADAL" clId="{C69C462F-AA92-42E3-9416-127DBA19AF69}" dt="2023-06-30T06:29:26.782" v="89" actId="6549"/>
          <ac:spMkLst>
            <pc:docMk/>
            <pc:sldMk cId="1701529670" sldId="511"/>
            <ac:spMk id="3" creationId="{5E050076-1999-6B3A-97A4-D26F5A954F10}"/>
          </ac:spMkLst>
        </pc:spChg>
        <pc:spChg chg="mod">
          <ac:chgData name="Vita Šakele" userId="22473504-fb74-45b6-b9ac-a87e59254042" providerId="ADAL" clId="{C69C462F-AA92-42E3-9416-127DBA19AF69}" dt="2023-06-30T06:27:35.800" v="16" actId="14100"/>
          <ac:spMkLst>
            <pc:docMk/>
            <pc:sldMk cId="1701529670" sldId="511"/>
            <ac:spMk id="6" creationId="{752C169A-B18D-9459-399E-49E947564EF8}"/>
          </ac:spMkLst>
        </pc:spChg>
      </pc:sldChg>
      <pc:sldChg chg="modSp mod">
        <pc:chgData name="Vita Šakele" userId="22473504-fb74-45b6-b9ac-a87e59254042" providerId="ADAL" clId="{C69C462F-AA92-42E3-9416-127DBA19AF69}" dt="2023-06-30T06:36:13.237" v="178" actId="6549"/>
        <pc:sldMkLst>
          <pc:docMk/>
          <pc:sldMk cId="1679076109" sldId="512"/>
        </pc:sldMkLst>
        <pc:spChg chg="mod">
          <ac:chgData name="Vita Šakele" userId="22473504-fb74-45b6-b9ac-a87e59254042" providerId="ADAL" clId="{C69C462F-AA92-42E3-9416-127DBA19AF69}" dt="2023-06-30T06:32:04.753" v="145" actId="6549"/>
          <ac:spMkLst>
            <pc:docMk/>
            <pc:sldMk cId="1679076109" sldId="512"/>
            <ac:spMk id="5" creationId="{77F05FFE-1BA9-A5CC-CB02-F0395DBFAD1F}"/>
          </ac:spMkLst>
        </pc:spChg>
        <pc:spChg chg="mod">
          <ac:chgData name="Vita Šakele" userId="22473504-fb74-45b6-b9ac-a87e59254042" providerId="ADAL" clId="{C69C462F-AA92-42E3-9416-127DBA19AF69}" dt="2023-06-30T06:36:13.237" v="178" actId="6549"/>
          <ac:spMkLst>
            <pc:docMk/>
            <pc:sldMk cId="1679076109" sldId="512"/>
            <ac:spMk id="6" creationId="{752C169A-B18D-9459-399E-49E947564EF8}"/>
          </ac:spMkLst>
        </pc:spChg>
      </pc:sldChg>
      <pc:sldChg chg="modSp mod">
        <pc:chgData name="Vita Šakele" userId="22473504-fb74-45b6-b9ac-a87e59254042" providerId="ADAL" clId="{C69C462F-AA92-42E3-9416-127DBA19AF69}" dt="2023-06-30T06:37:55.622" v="206" actId="6549"/>
        <pc:sldMkLst>
          <pc:docMk/>
          <pc:sldMk cId="1621860944" sldId="513"/>
        </pc:sldMkLst>
        <pc:spChg chg="mod">
          <ac:chgData name="Vita Šakele" userId="22473504-fb74-45b6-b9ac-a87e59254042" providerId="ADAL" clId="{C69C462F-AA92-42E3-9416-127DBA19AF69}" dt="2023-06-30T06:36:41.535" v="182" actId="20577"/>
          <ac:spMkLst>
            <pc:docMk/>
            <pc:sldMk cId="1621860944" sldId="513"/>
            <ac:spMk id="10" creationId="{7D3AF57F-1A2A-D5EC-924D-267B81606B7E}"/>
          </ac:spMkLst>
        </pc:spChg>
        <pc:spChg chg="mod">
          <ac:chgData name="Vita Šakele" userId="22473504-fb74-45b6-b9ac-a87e59254042" providerId="ADAL" clId="{C69C462F-AA92-42E3-9416-127DBA19AF69}" dt="2023-06-30T06:37:02.268" v="185" actId="6549"/>
          <ac:spMkLst>
            <pc:docMk/>
            <pc:sldMk cId="1621860944" sldId="513"/>
            <ac:spMk id="11" creationId="{F83389BF-0C77-9856-F1C8-B09CE505AB40}"/>
          </ac:spMkLst>
        </pc:spChg>
        <pc:spChg chg="mod">
          <ac:chgData name="Vita Šakele" userId="22473504-fb74-45b6-b9ac-a87e59254042" providerId="ADAL" clId="{C69C462F-AA92-42E3-9416-127DBA19AF69}" dt="2023-06-30T06:37:26.707" v="188" actId="6549"/>
          <ac:spMkLst>
            <pc:docMk/>
            <pc:sldMk cId="1621860944" sldId="513"/>
            <ac:spMk id="12" creationId="{E4A85803-BC8D-027A-CB11-AA61715B841D}"/>
          </ac:spMkLst>
        </pc:spChg>
        <pc:spChg chg="mod">
          <ac:chgData name="Vita Šakele" userId="22473504-fb74-45b6-b9ac-a87e59254042" providerId="ADAL" clId="{C69C462F-AA92-42E3-9416-127DBA19AF69}" dt="2023-06-30T06:37:55.622" v="206" actId="6549"/>
          <ac:spMkLst>
            <pc:docMk/>
            <pc:sldMk cId="1621860944" sldId="513"/>
            <ac:spMk id="13" creationId="{75B80D20-64B6-1603-C60D-C459E6E4F17B}"/>
          </ac:spMkLst>
        </pc:spChg>
      </pc:sldChg>
      <pc:sldChg chg="modSp mod">
        <pc:chgData name="Vita Šakele" userId="22473504-fb74-45b6-b9ac-a87e59254042" providerId="ADAL" clId="{C69C462F-AA92-42E3-9416-127DBA19AF69}" dt="2023-06-30T06:39:54.821" v="303" actId="20577"/>
        <pc:sldMkLst>
          <pc:docMk/>
          <pc:sldMk cId="3786561569" sldId="514"/>
        </pc:sldMkLst>
        <pc:spChg chg="mod">
          <ac:chgData name="Vita Šakele" userId="22473504-fb74-45b6-b9ac-a87e59254042" providerId="ADAL" clId="{C69C462F-AA92-42E3-9416-127DBA19AF69}" dt="2023-06-30T06:39:48.674" v="302" actId="6549"/>
          <ac:spMkLst>
            <pc:docMk/>
            <pc:sldMk cId="3786561569" sldId="514"/>
            <ac:spMk id="2" creationId="{3BBCC0AD-504A-1E68-A854-06A160424BAB}"/>
          </ac:spMkLst>
        </pc:spChg>
        <pc:spChg chg="mod">
          <ac:chgData name="Vita Šakele" userId="22473504-fb74-45b6-b9ac-a87e59254042" providerId="ADAL" clId="{C69C462F-AA92-42E3-9416-127DBA19AF69}" dt="2023-06-30T06:39:20.466" v="269" actId="14100"/>
          <ac:spMkLst>
            <pc:docMk/>
            <pc:sldMk cId="3786561569" sldId="514"/>
            <ac:spMk id="5" creationId="{0384BFEF-BA8D-2BED-0F71-F3159F41E6E7}"/>
          </ac:spMkLst>
        </pc:spChg>
        <pc:spChg chg="mod">
          <ac:chgData name="Vita Šakele" userId="22473504-fb74-45b6-b9ac-a87e59254042" providerId="ADAL" clId="{C69C462F-AA92-42E3-9416-127DBA19AF69}" dt="2023-06-30T06:39:20.466" v="269" actId="14100"/>
          <ac:spMkLst>
            <pc:docMk/>
            <pc:sldMk cId="3786561569" sldId="514"/>
            <ac:spMk id="6" creationId="{ABA3D5F3-82EB-E9F2-EEC4-A7ADC1D5D5E6}"/>
          </ac:spMkLst>
        </pc:spChg>
        <pc:spChg chg="mod">
          <ac:chgData name="Vita Šakele" userId="22473504-fb74-45b6-b9ac-a87e59254042" providerId="ADAL" clId="{C69C462F-AA92-42E3-9416-127DBA19AF69}" dt="2023-06-30T06:39:29.539" v="299" actId="6549"/>
          <ac:spMkLst>
            <pc:docMk/>
            <pc:sldMk cId="3786561569" sldId="514"/>
            <ac:spMk id="7" creationId="{212D2834-6180-A222-696C-163925285D94}"/>
          </ac:spMkLst>
        </pc:spChg>
        <pc:spChg chg="mod">
          <ac:chgData name="Vita Šakele" userId="22473504-fb74-45b6-b9ac-a87e59254042" providerId="ADAL" clId="{C69C462F-AA92-42E3-9416-127DBA19AF69}" dt="2023-06-30T06:39:20.466" v="269" actId="14100"/>
          <ac:spMkLst>
            <pc:docMk/>
            <pc:sldMk cId="3786561569" sldId="514"/>
            <ac:spMk id="10" creationId="{E75774E7-6462-BB4A-E3D8-3E203705ECC8}"/>
          </ac:spMkLst>
        </pc:spChg>
        <pc:spChg chg="mod">
          <ac:chgData name="Vita Šakele" userId="22473504-fb74-45b6-b9ac-a87e59254042" providerId="ADAL" clId="{C69C462F-AA92-42E3-9416-127DBA19AF69}" dt="2023-06-30T06:39:54.821" v="303" actId="20577"/>
          <ac:spMkLst>
            <pc:docMk/>
            <pc:sldMk cId="3786561569" sldId="514"/>
            <ac:spMk id="13" creationId="{3421919B-FE64-A43B-6D55-E5C0C2ABE10F}"/>
          </ac:spMkLst>
        </pc:spChg>
      </pc:sldChg>
      <pc:sldChg chg="modSp mod">
        <pc:chgData name="Vita Šakele" userId="22473504-fb74-45b6-b9ac-a87e59254042" providerId="ADAL" clId="{C69C462F-AA92-42E3-9416-127DBA19AF69}" dt="2023-06-30T07:57:22.660" v="1281" actId="20577"/>
        <pc:sldMkLst>
          <pc:docMk/>
          <pc:sldMk cId="714973175" sldId="516"/>
        </pc:sldMkLst>
        <pc:spChg chg="mod">
          <ac:chgData name="Vita Šakele" userId="22473504-fb74-45b6-b9ac-a87e59254042" providerId="ADAL" clId="{C69C462F-AA92-42E3-9416-127DBA19AF69}" dt="2023-06-30T07:57:22.660" v="1281" actId="20577"/>
          <ac:spMkLst>
            <pc:docMk/>
            <pc:sldMk cId="714973175" sldId="516"/>
            <ac:spMk id="5" creationId="{77F05FFE-1BA9-A5CC-CB02-F0395DBFAD1F}"/>
          </ac:spMkLst>
        </pc:spChg>
        <pc:spChg chg="mod">
          <ac:chgData name="Vita Šakele" userId="22473504-fb74-45b6-b9ac-a87e59254042" providerId="ADAL" clId="{C69C462F-AA92-42E3-9416-127DBA19AF69}" dt="2023-06-30T07:26:06.340" v="1159" actId="6549"/>
          <ac:spMkLst>
            <pc:docMk/>
            <pc:sldMk cId="714973175" sldId="516"/>
            <ac:spMk id="6" creationId="{752C169A-B18D-9459-399E-49E947564EF8}"/>
          </ac:spMkLst>
        </pc:spChg>
      </pc:sldChg>
      <pc:sldChg chg="modSp mod">
        <pc:chgData name="Vita Šakele" userId="22473504-fb74-45b6-b9ac-a87e59254042" providerId="ADAL" clId="{C69C462F-AA92-42E3-9416-127DBA19AF69}" dt="2023-06-30T07:57:13.719" v="1280" actId="20577"/>
        <pc:sldMkLst>
          <pc:docMk/>
          <pc:sldMk cId="3297379218" sldId="517"/>
        </pc:sldMkLst>
        <pc:spChg chg="mod">
          <ac:chgData name="Vita Šakele" userId="22473504-fb74-45b6-b9ac-a87e59254042" providerId="ADAL" clId="{C69C462F-AA92-42E3-9416-127DBA19AF69}" dt="2023-06-30T07:26:31.123" v="1184" actId="20577"/>
          <ac:spMkLst>
            <pc:docMk/>
            <pc:sldMk cId="3297379218" sldId="517"/>
            <ac:spMk id="5" creationId="{77F05FFE-1BA9-A5CC-CB02-F0395DBFAD1F}"/>
          </ac:spMkLst>
        </pc:spChg>
        <pc:spChg chg="mod">
          <ac:chgData name="Vita Šakele" userId="22473504-fb74-45b6-b9ac-a87e59254042" providerId="ADAL" clId="{C69C462F-AA92-42E3-9416-127DBA19AF69}" dt="2023-06-30T07:57:13.719" v="1280" actId="20577"/>
          <ac:spMkLst>
            <pc:docMk/>
            <pc:sldMk cId="3297379218" sldId="517"/>
            <ac:spMk id="6" creationId="{752C169A-B18D-9459-399E-49E947564EF8}"/>
          </ac:spMkLst>
        </pc:spChg>
      </pc:sldChg>
      <pc:sldChg chg="modSp mod">
        <pc:chgData name="Vita Šakele" userId="22473504-fb74-45b6-b9ac-a87e59254042" providerId="ADAL" clId="{C69C462F-AA92-42E3-9416-127DBA19AF69}" dt="2023-06-30T08:03:43.260" v="1425" actId="6549"/>
        <pc:sldMkLst>
          <pc:docMk/>
          <pc:sldMk cId="1004337406" sldId="518"/>
        </pc:sldMkLst>
        <pc:spChg chg="mod">
          <ac:chgData name="Vita Šakele" userId="22473504-fb74-45b6-b9ac-a87e59254042" providerId="ADAL" clId="{C69C462F-AA92-42E3-9416-127DBA19AF69}" dt="2023-06-30T07:57:35.734" v="1302" actId="20577"/>
          <ac:spMkLst>
            <pc:docMk/>
            <pc:sldMk cId="1004337406" sldId="518"/>
            <ac:spMk id="5" creationId="{77F05FFE-1BA9-A5CC-CB02-F0395DBFAD1F}"/>
          </ac:spMkLst>
        </pc:spChg>
        <pc:spChg chg="mod">
          <ac:chgData name="Vita Šakele" userId="22473504-fb74-45b6-b9ac-a87e59254042" providerId="ADAL" clId="{C69C462F-AA92-42E3-9416-127DBA19AF69}" dt="2023-06-30T08:03:43.260" v="1425" actId="6549"/>
          <ac:spMkLst>
            <pc:docMk/>
            <pc:sldMk cId="1004337406" sldId="518"/>
            <ac:spMk id="6" creationId="{752C169A-B18D-9459-399E-49E947564EF8}"/>
          </ac:spMkLst>
        </pc:spChg>
      </pc:sldChg>
      <pc:sldChg chg="modSp mod">
        <pc:chgData name="Vita Šakele" userId="22473504-fb74-45b6-b9ac-a87e59254042" providerId="ADAL" clId="{C69C462F-AA92-42E3-9416-127DBA19AF69}" dt="2023-06-30T08:11:37.066" v="1632" actId="14100"/>
        <pc:sldMkLst>
          <pc:docMk/>
          <pc:sldMk cId="498557628" sldId="519"/>
        </pc:sldMkLst>
        <pc:spChg chg="mod">
          <ac:chgData name="Vita Šakele" userId="22473504-fb74-45b6-b9ac-a87e59254042" providerId="ADAL" clId="{C69C462F-AA92-42E3-9416-127DBA19AF69}" dt="2023-06-30T08:05:07.532" v="1479" actId="14100"/>
          <ac:spMkLst>
            <pc:docMk/>
            <pc:sldMk cId="498557628" sldId="519"/>
            <ac:spMk id="3" creationId="{6C0A1994-F94F-5D64-1823-1919686AAFD6}"/>
          </ac:spMkLst>
        </pc:spChg>
        <pc:spChg chg="mod">
          <ac:chgData name="Vita Šakele" userId="22473504-fb74-45b6-b9ac-a87e59254042" providerId="ADAL" clId="{C69C462F-AA92-42E3-9416-127DBA19AF69}" dt="2023-06-30T08:03:54.283" v="1438" actId="20577"/>
          <ac:spMkLst>
            <pc:docMk/>
            <pc:sldMk cId="498557628" sldId="519"/>
            <ac:spMk id="5" creationId="{77F05FFE-1BA9-A5CC-CB02-F0395DBFAD1F}"/>
          </ac:spMkLst>
        </pc:spChg>
        <pc:spChg chg="mod">
          <ac:chgData name="Vita Šakele" userId="22473504-fb74-45b6-b9ac-a87e59254042" providerId="ADAL" clId="{C69C462F-AA92-42E3-9416-127DBA19AF69}" dt="2023-06-30T08:04:41.435" v="1475" actId="113"/>
          <ac:spMkLst>
            <pc:docMk/>
            <pc:sldMk cId="498557628" sldId="519"/>
            <ac:spMk id="6" creationId="{752C169A-B18D-9459-399E-49E947564EF8}"/>
          </ac:spMkLst>
        </pc:spChg>
        <pc:spChg chg="mod">
          <ac:chgData name="Vita Šakele" userId="22473504-fb74-45b6-b9ac-a87e59254042" providerId="ADAL" clId="{C69C462F-AA92-42E3-9416-127DBA19AF69}" dt="2023-06-30T08:11:11.401" v="1627" actId="6549"/>
          <ac:spMkLst>
            <pc:docMk/>
            <pc:sldMk cId="498557628" sldId="519"/>
            <ac:spMk id="7" creationId="{27204D95-F869-557A-C09C-553A7451D8E4}"/>
          </ac:spMkLst>
        </pc:spChg>
        <pc:spChg chg="mod">
          <ac:chgData name="Vita Šakele" userId="22473504-fb74-45b6-b9ac-a87e59254042" providerId="ADAL" clId="{C69C462F-AA92-42E3-9416-127DBA19AF69}" dt="2023-06-30T08:06:24.324" v="1504" actId="14100"/>
          <ac:spMkLst>
            <pc:docMk/>
            <pc:sldMk cId="498557628" sldId="519"/>
            <ac:spMk id="8" creationId="{9907DC86-2642-4290-0549-F6F07D13D592}"/>
          </ac:spMkLst>
        </pc:spChg>
        <pc:spChg chg="mod">
          <ac:chgData name="Vita Šakele" userId="22473504-fb74-45b6-b9ac-a87e59254042" providerId="ADAL" clId="{C69C462F-AA92-42E3-9416-127DBA19AF69}" dt="2023-06-30T08:11:37.066" v="1632" actId="14100"/>
          <ac:spMkLst>
            <pc:docMk/>
            <pc:sldMk cId="498557628" sldId="519"/>
            <ac:spMk id="9" creationId="{29DE3184-23F0-824E-CFC3-A02106D10687}"/>
          </ac:spMkLst>
        </pc:spChg>
        <pc:graphicFrameChg chg="mod modGraphic">
          <ac:chgData name="Vita Šakele" userId="22473504-fb74-45b6-b9ac-a87e59254042" providerId="ADAL" clId="{C69C462F-AA92-42E3-9416-127DBA19AF69}" dt="2023-06-30T08:09:49.286" v="1550"/>
          <ac:graphicFrameMkLst>
            <pc:docMk/>
            <pc:sldMk cId="498557628" sldId="519"/>
            <ac:graphicFrameMk id="2" creationId="{A3119003-F753-B01C-BBEF-EA7116846642}"/>
          </ac:graphicFrameMkLst>
        </pc:graphicFrameChg>
      </pc:sldChg>
      <pc:sldChg chg="modSp mod">
        <pc:chgData name="Vita Šakele" userId="22473504-fb74-45b6-b9ac-a87e59254042" providerId="ADAL" clId="{C69C462F-AA92-42E3-9416-127DBA19AF69}" dt="2023-06-30T08:20:58.931" v="1924" actId="20577"/>
        <pc:sldMkLst>
          <pc:docMk/>
          <pc:sldMk cId="4001646477" sldId="520"/>
        </pc:sldMkLst>
        <pc:spChg chg="mod">
          <ac:chgData name="Vita Šakele" userId="22473504-fb74-45b6-b9ac-a87e59254042" providerId="ADAL" clId="{C69C462F-AA92-42E3-9416-127DBA19AF69}" dt="2023-06-30T08:15:45.786" v="1806" actId="20577"/>
          <ac:spMkLst>
            <pc:docMk/>
            <pc:sldMk cId="4001646477" sldId="520"/>
            <ac:spMk id="5" creationId="{77F05FFE-1BA9-A5CC-CB02-F0395DBFAD1F}"/>
          </ac:spMkLst>
        </pc:spChg>
        <pc:spChg chg="mod">
          <ac:chgData name="Vita Šakele" userId="22473504-fb74-45b6-b9ac-a87e59254042" providerId="ADAL" clId="{C69C462F-AA92-42E3-9416-127DBA19AF69}" dt="2023-06-30T08:20:58.931" v="1924" actId="20577"/>
          <ac:spMkLst>
            <pc:docMk/>
            <pc:sldMk cId="4001646477" sldId="520"/>
            <ac:spMk id="6" creationId="{752C169A-B18D-9459-399E-49E947564EF8}"/>
          </ac:spMkLst>
        </pc:spChg>
      </pc:sldChg>
      <pc:sldChg chg="modSp mod">
        <pc:chgData name="Vita Šakele" userId="22473504-fb74-45b6-b9ac-a87e59254042" providerId="ADAL" clId="{C69C462F-AA92-42E3-9416-127DBA19AF69}" dt="2023-06-30T08:22:23.755" v="1937" actId="6549"/>
        <pc:sldMkLst>
          <pc:docMk/>
          <pc:sldMk cId="3751521520" sldId="521"/>
        </pc:sldMkLst>
        <pc:spChg chg="mod">
          <ac:chgData name="Vita Šakele" userId="22473504-fb74-45b6-b9ac-a87e59254042" providerId="ADAL" clId="{C69C462F-AA92-42E3-9416-127DBA19AF69}" dt="2023-06-30T08:15:52.235" v="1810" actId="20577"/>
          <ac:spMkLst>
            <pc:docMk/>
            <pc:sldMk cId="3751521520" sldId="521"/>
            <ac:spMk id="5" creationId="{77F05FFE-1BA9-A5CC-CB02-F0395DBFAD1F}"/>
          </ac:spMkLst>
        </pc:spChg>
        <pc:spChg chg="mod">
          <ac:chgData name="Vita Šakele" userId="22473504-fb74-45b6-b9ac-a87e59254042" providerId="ADAL" clId="{C69C462F-AA92-42E3-9416-127DBA19AF69}" dt="2023-06-30T08:22:23.755" v="1937" actId="6549"/>
          <ac:spMkLst>
            <pc:docMk/>
            <pc:sldMk cId="3751521520" sldId="521"/>
            <ac:spMk id="6" creationId="{752C169A-B18D-9459-399E-49E947564EF8}"/>
          </ac:spMkLst>
        </pc:spChg>
      </pc:sldChg>
      <pc:sldChg chg="modSp mod">
        <pc:chgData name="Vita Šakele" userId="22473504-fb74-45b6-b9ac-a87e59254042" providerId="ADAL" clId="{C69C462F-AA92-42E3-9416-127DBA19AF69}" dt="2023-06-30T08:24:56.213" v="1981" actId="6549"/>
        <pc:sldMkLst>
          <pc:docMk/>
          <pc:sldMk cId="4213425482" sldId="522"/>
        </pc:sldMkLst>
        <pc:spChg chg="mod">
          <ac:chgData name="Vita Šakele" userId="22473504-fb74-45b6-b9ac-a87e59254042" providerId="ADAL" clId="{C69C462F-AA92-42E3-9416-127DBA19AF69}" dt="2023-06-30T08:15:58.642" v="1816" actId="20577"/>
          <ac:spMkLst>
            <pc:docMk/>
            <pc:sldMk cId="4213425482" sldId="522"/>
            <ac:spMk id="5" creationId="{77F05FFE-1BA9-A5CC-CB02-F0395DBFAD1F}"/>
          </ac:spMkLst>
        </pc:spChg>
        <pc:spChg chg="mod">
          <ac:chgData name="Vita Šakele" userId="22473504-fb74-45b6-b9ac-a87e59254042" providerId="ADAL" clId="{C69C462F-AA92-42E3-9416-127DBA19AF69}" dt="2023-06-30T08:24:56.213" v="1981" actId="6549"/>
          <ac:spMkLst>
            <pc:docMk/>
            <pc:sldMk cId="4213425482" sldId="522"/>
            <ac:spMk id="6" creationId="{752C169A-B18D-9459-399E-49E947564EF8}"/>
          </ac:spMkLst>
        </pc:spChg>
      </pc:sldChg>
      <pc:sldChg chg="modSp mod">
        <pc:chgData name="Vita Šakele" userId="22473504-fb74-45b6-b9ac-a87e59254042" providerId="ADAL" clId="{C69C462F-AA92-42E3-9416-127DBA19AF69}" dt="2023-06-30T07:04:01.850" v="794" actId="1076"/>
        <pc:sldMkLst>
          <pc:docMk/>
          <pc:sldMk cId="1769742604" sldId="526"/>
        </pc:sldMkLst>
        <pc:spChg chg="mod">
          <ac:chgData name="Vita Šakele" userId="22473504-fb74-45b6-b9ac-a87e59254042" providerId="ADAL" clId="{C69C462F-AA92-42E3-9416-127DBA19AF69}" dt="2023-06-30T06:56:53.365" v="598" actId="20577"/>
          <ac:spMkLst>
            <pc:docMk/>
            <pc:sldMk cId="1769742604" sldId="526"/>
            <ac:spMk id="7" creationId="{1A7E0964-BE4B-9A1F-C955-59E82159AC0C}"/>
          </ac:spMkLst>
        </pc:spChg>
        <pc:spChg chg="mod">
          <ac:chgData name="Vita Šakele" userId="22473504-fb74-45b6-b9ac-a87e59254042" providerId="ADAL" clId="{C69C462F-AA92-42E3-9416-127DBA19AF69}" dt="2023-06-30T06:56:30.627" v="555" actId="20577"/>
          <ac:spMkLst>
            <pc:docMk/>
            <pc:sldMk cId="1769742604" sldId="526"/>
            <ac:spMk id="8" creationId="{986B93DE-FD5C-5DF9-8831-9A441F3B72E6}"/>
          </ac:spMkLst>
        </pc:spChg>
        <pc:spChg chg="mod">
          <ac:chgData name="Vita Šakele" userId="22473504-fb74-45b6-b9ac-a87e59254042" providerId="ADAL" clId="{C69C462F-AA92-42E3-9416-127DBA19AF69}" dt="2023-06-30T06:56:38.391" v="577" actId="20577"/>
          <ac:spMkLst>
            <pc:docMk/>
            <pc:sldMk cId="1769742604" sldId="526"/>
            <ac:spMk id="9" creationId="{6A2F9C65-0C09-CE4C-B535-6EA0F1AFE06B}"/>
          </ac:spMkLst>
        </pc:spChg>
        <pc:spChg chg="mod">
          <ac:chgData name="Vita Šakele" userId="22473504-fb74-45b6-b9ac-a87e59254042" providerId="ADAL" clId="{C69C462F-AA92-42E3-9416-127DBA19AF69}" dt="2023-06-30T06:56:42.533" v="582" actId="20577"/>
          <ac:spMkLst>
            <pc:docMk/>
            <pc:sldMk cId="1769742604" sldId="526"/>
            <ac:spMk id="10" creationId="{72DCC18A-36D0-EDEF-EE46-733CFAF25748}"/>
          </ac:spMkLst>
        </pc:spChg>
        <pc:spChg chg="mod">
          <ac:chgData name="Vita Šakele" userId="22473504-fb74-45b6-b9ac-a87e59254042" providerId="ADAL" clId="{C69C462F-AA92-42E3-9416-127DBA19AF69}" dt="2023-06-30T06:57:34.001" v="626" actId="20577"/>
          <ac:spMkLst>
            <pc:docMk/>
            <pc:sldMk cId="1769742604" sldId="526"/>
            <ac:spMk id="11" creationId="{D3FC53B9-8CA0-AA75-5A30-FB96251DB00F}"/>
          </ac:spMkLst>
        </pc:spChg>
        <pc:spChg chg="mod">
          <ac:chgData name="Vita Šakele" userId="22473504-fb74-45b6-b9ac-a87e59254042" providerId="ADAL" clId="{C69C462F-AA92-42E3-9416-127DBA19AF69}" dt="2023-06-30T06:58:10.809" v="721" actId="20577"/>
          <ac:spMkLst>
            <pc:docMk/>
            <pc:sldMk cId="1769742604" sldId="526"/>
            <ac:spMk id="12" creationId="{FB0D5758-7F70-6D14-D571-BECC5086C1F7}"/>
          </ac:spMkLst>
        </pc:spChg>
        <pc:spChg chg="mod">
          <ac:chgData name="Vita Šakele" userId="22473504-fb74-45b6-b9ac-a87e59254042" providerId="ADAL" clId="{C69C462F-AA92-42E3-9416-127DBA19AF69}" dt="2023-06-30T06:58:15.441" v="722"/>
          <ac:spMkLst>
            <pc:docMk/>
            <pc:sldMk cId="1769742604" sldId="526"/>
            <ac:spMk id="13" creationId="{D752CC0B-D8D7-2241-BC92-593230EDEF25}"/>
          </ac:spMkLst>
        </pc:spChg>
        <pc:spChg chg="mod">
          <ac:chgData name="Vita Šakele" userId="22473504-fb74-45b6-b9ac-a87e59254042" providerId="ADAL" clId="{C69C462F-AA92-42E3-9416-127DBA19AF69}" dt="2023-06-30T06:57:55.092" v="656"/>
          <ac:spMkLst>
            <pc:docMk/>
            <pc:sldMk cId="1769742604" sldId="526"/>
            <ac:spMk id="14" creationId="{5F551840-685A-6B1B-E355-905B7615AE57}"/>
          </ac:spMkLst>
        </pc:spChg>
        <pc:spChg chg="mod">
          <ac:chgData name="Vita Šakele" userId="22473504-fb74-45b6-b9ac-a87e59254042" providerId="ADAL" clId="{C69C462F-AA92-42E3-9416-127DBA19AF69}" dt="2023-06-30T06:57:21.234" v="611" actId="20577"/>
          <ac:spMkLst>
            <pc:docMk/>
            <pc:sldMk cId="1769742604" sldId="526"/>
            <ac:spMk id="15" creationId="{BA45D9A8-72BC-3785-B807-31766D5A729F}"/>
          </ac:spMkLst>
        </pc:spChg>
        <pc:spChg chg="mod">
          <ac:chgData name="Vita Šakele" userId="22473504-fb74-45b6-b9ac-a87e59254042" providerId="ADAL" clId="{C69C462F-AA92-42E3-9416-127DBA19AF69}" dt="2023-06-30T07:00:09.099" v="750" actId="6549"/>
          <ac:spMkLst>
            <pc:docMk/>
            <pc:sldMk cId="1769742604" sldId="526"/>
            <ac:spMk id="22" creationId="{E4CF8E9E-0CE6-F294-EE94-D17AE60EE254}"/>
          </ac:spMkLst>
        </pc:spChg>
        <pc:spChg chg="mod">
          <ac:chgData name="Vita Šakele" userId="22473504-fb74-45b6-b9ac-a87e59254042" providerId="ADAL" clId="{C69C462F-AA92-42E3-9416-127DBA19AF69}" dt="2023-06-30T07:00:28.279" v="764" actId="6549"/>
          <ac:spMkLst>
            <pc:docMk/>
            <pc:sldMk cId="1769742604" sldId="526"/>
            <ac:spMk id="27" creationId="{59CC5712-0C36-C7D1-0529-651C76FADCCE}"/>
          </ac:spMkLst>
        </pc:spChg>
        <pc:spChg chg="mod">
          <ac:chgData name="Vita Šakele" userId="22473504-fb74-45b6-b9ac-a87e59254042" providerId="ADAL" clId="{C69C462F-AA92-42E3-9416-127DBA19AF69}" dt="2023-06-30T07:00:39.510" v="765"/>
          <ac:spMkLst>
            <pc:docMk/>
            <pc:sldMk cId="1769742604" sldId="526"/>
            <ac:spMk id="28" creationId="{55B072C7-4579-3EEC-0B4B-2ED9514CDBC3}"/>
          </ac:spMkLst>
        </pc:spChg>
        <pc:spChg chg="mod">
          <ac:chgData name="Vita Šakele" userId="22473504-fb74-45b6-b9ac-a87e59254042" providerId="ADAL" clId="{C69C462F-AA92-42E3-9416-127DBA19AF69}" dt="2023-06-30T07:03:37.506" v="790" actId="6549"/>
          <ac:spMkLst>
            <pc:docMk/>
            <pc:sldMk cId="1769742604" sldId="526"/>
            <ac:spMk id="29" creationId="{74D912C9-EC12-C5BE-993D-562AF74AB94B}"/>
          </ac:spMkLst>
        </pc:spChg>
        <pc:spChg chg="mod">
          <ac:chgData name="Vita Šakele" userId="22473504-fb74-45b6-b9ac-a87e59254042" providerId="ADAL" clId="{C69C462F-AA92-42E3-9416-127DBA19AF69}" dt="2023-06-30T07:04:01.850" v="794" actId="1076"/>
          <ac:spMkLst>
            <pc:docMk/>
            <pc:sldMk cId="1769742604" sldId="526"/>
            <ac:spMk id="30" creationId="{5206BB12-C769-4890-320A-FC3F9F57AFE1}"/>
          </ac:spMkLst>
        </pc:spChg>
        <pc:spChg chg="mod">
          <ac:chgData name="Vita Šakele" userId="22473504-fb74-45b6-b9ac-a87e59254042" providerId="ADAL" clId="{C69C462F-AA92-42E3-9416-127DBA19AF69}" dt="2023-06-30T06:59:41.258" v="747" actId="6549"/>
          <ac:spMkLst>
            <pc:docMk/>
            <pc:sldMk cId="1769742604" sldId="526"/>
            <ac:spMk id="31" creationId="{D41FD776-9947-C3D0-6734-19882084A9F0}"/>
          </ac:spMkLst>
        </pc:spChg>
        <pc:spChg chg="mod">
          <ac:chgData name="Vita Šakele" userId="22473504-fb74-45b6-b9ac-a87e59254042" providerId="ADAL" clId="{C69C462F-AA92-42E3-9416-127DBA19AF69}" dt="2023-06-30T06:56:26.101" v="548" actId="20577"/>
          <ac:spMkLst>
            <pc:docMk/>
            <pc:sldMk cId="1769742604" sldId="526"/>
            <ac:spMk id="32" creationId="{3B2D81FE-4C92-218A-0F8C-9AF4D02C3369}"/>
          </ac:spMkLst>
        </pc:spChg>
        <pc:spChg chg="mod">
          <ac:chgData name="Vita Šakele" userId="22473504-fb74-45b6-b9ac-a87e59254042" providerId="ADAL" clId="{C69C462F-AA92-42E3-9416-127DBA19AF69}" dt="2023-06-30T06:57:48.394" v="655" actId="20577"/>
          <ac:spMkLst>
            <pc:docMk/>
            <pc:sldMk cId="1769742604" sldId="526"/>
            <ac:spMk id="33" creationId="{9314F3B8-B154-12D1-AAFB-5A89B19F1A75}"/>
          </ac:spMkLst>
        </pc:spChg>
        <pc:spChg chg="mod">
          <ac:chgData name="Vita Šakele" userId="22473504-fb74-45b6-b9ac-a87e59254042" providerId="ADAL" clId="{C69C462F-AA92-42E3-9416-127DBA19AF69}" dt="2023-06-30T06:58:18.193" v="723"/>
          <ac:spMkLst>
            <pc:docMk/>
            <pc:sldMk cId="1769742604" sldId="526"/>
            <ac:spMk id="34" creationId="{A5345F25-1B5C-8982-1B82-3B6B563666BA}"/>
          </ac:spMkLst>
        </pc:spChg>
      </pc:sldChg>
      <pc:sldChg chg="addSp delSp modSp mod">
        <pc:chgData name="Vita Šakele" userId="22473504-fb74-45b6-b9ac-a87e59254042" providerId="ADAL" clId="{C69C462F-AA92-42E3-9416-127DBA19AF69}" dt="2023-06-30T07:22:34.401" v="1114" actId="1035"/>
        <pc:sldMkLst>
          <pc:docMk/>
          <pc:sldMk cId="3762628882" sldId="527"/>
        </pc:sldMkLst>
        <pc:spChg chg="mod">
          <ac:chgData name="Vita Šakele" userId="22473504-fb74-45b6-b9ac-a87e59254042" providerId="ADAL" clId="{C69C462F-AA92-42E3-9416-127DBA19AF69}" dt="2023-06-30T07:05:44.663" v="1002" actId="14100"/>
          <ac:spMkLst>
            <pc:docMk/>
            <pc:sldMk cId="3762628882" sldId="527"/>
            <ac:spMk id="6" creationId="{93D5AB0E-3B7D-2D2E-02AD-5CF9C77E862F}"/>
          </ac:spMkLst>
        </pc:spChg>
        <pc:spChg chg="mod">
          <ac:chgData name="Vita Šakele" userId="22473504-fb74-45b6-b9ac-a87e59254042" providerId="ADAL" clId="{C69C462F-AA92-42E3-9416-127DBA19AF69}" dt="2023-06-30T07:05:44.663" v="1002" actId="14100"/>
          <ac:spMkLst>
            <pc:docMk/>
            <pc:sldMk cId="3762628882" sldId="527"/>
            <ac:spMk id="7" creationId="{A1F28D3F-EE01-DDF5-35EA-9127BFC6627C}"/>
          </ac:spMkLst>
        </pc:spChg>
        <pc:spChg chg="mod">
          <ac:chgData name="Vita Šakele" userId="22473504-fb74-45b6-b9ac-a87e59254042" providerId="ADAL" clId="{C69C462F-AA92-42E3-9416-127DBA19AF69}" dt="2023-06-30T07:05:58.285" v="1003"/>
          <ac:spMkLst>
            <pc:docMk/>
            <pc:sldMk cId="3762628882" sldId="527"/>
            <ac:spMk id="8" creationId="{9FEEB153-C307-0CC2-AF1D-C9DBA4590305}"/>
          </ac:spMkLst>
        </pc:spChg>
        <pc:spChg chg="mod">
          <ac:chgData name="Vita Šakele" userId="22473504-fb74-45b6-b9ac-a87e59254042" providerId="ADAL" clId="{C69C462F-AA92-42E3-9416-127DBA19AF69}" dt="2023-06-30T07:06:01.376" v="1004"/>
          <ac:spMkLst>
            <pc:docMk/>
            <pc:sldMk cId="3762628882" sldId="527"/>
            <ac:spMk id="9" creationId="{47BB36D4-E4F1-EC53-051E-CB0ACACEA960}"/>
          </ac:spMkLst>
        </pc:spChg>
        <pc:spChg chg="mod">
          <ac:chgData name="Vita Šakele" userId="22473504-fb74-45b6-b9ac-a87e59254042" providerId="ADAL" clId="{C69C462F-AA92-42E3-9416-127DBA19AF69}" dt="2023-06-30T07:22:34.401" v="1114" actId="1035"/>
          <ac:spMkLst>
            <pc:docMk/>
            <pc:sldMk cId="3762628882" sldId="527"/>
            <ac:spMk id="14" creationId="{FB2FC9C8-2AB5-2F07-EC2A-D6E075F01D7D}"/>
          </ac:spMkLst>
        </pc:spChg>
        <pc:spChg chg="mod">
          <ac:chgData name="Vita Šakele" userId="22473504-fb74-45b6-b9ac-a87e59254042" providerId="ADAL" clId="{C69C462F-AA92-42E3-9416-127DBA19AF69}" dt="2023-06-30T07:21:46.635" v="1105" actId="14100"/>
          <ac:spMkLst>
            <pc:docMk/>
            <pc:sldMk cId="3762628882" sldId="527"/>
            <ac:spMk id="15" creationId="{AC60B483-18F5-0898-917F-8712916EC6EA}"/>
          </ac:spMkLst>
        </pc:spChg>
        <pc:spChg chg="mod">
          <ac:chgData name="Vita Šakele" userId="22473504-fb74-45b6-b9ac-a87e59254042" providerId="ADAL" clId="{C69C462F-AA92-42E3-9416-127DBA19AF69}" dt="2023-06-30T07:22:06.991" v="1109" actId="14100"/>
          <ac:spMkLst>
            <pc:docMk/>
            <pc:sldMk cId="3762628882" sldId="527"/>
            <ac:spMk id="16" creationId="{7DF692B0-928C-348C-1815-07F6B2F8DBDC}"/>
          </ac:spMkLst>
        </pc:spChg>
        <pc:spChg chg="mod">
          <ac:chgData name="Vita Šakele" userId="22473504-fb74-45b6-b9ac-a87e59254042" providerId="ADAL" clId="{C69C462F-AA92-42E3-9416-127DBA19AF69}" dt="2023-06-30T07:22:19.769" v="1112" actId="14100"/>
          <ac:spMkLst>
            <pc:docMk/>
            <pc:sldMk cId="3762628882" sldId="527"/>
            <ac:spMk id="17" creationId="{C43CA637-9543-5736-E188-7378266CC53B}"/>
          </ac:spMkLst>
        </pc:spChg>
        <pc:spChg chg="mod">
          <ac:chgData name="Vita Šakele" userId="22473504-fb74-45b6-b9ac-a87e59254042" providerId="ADAL" clId="{C69C462F-AA92-42E3-9416-127DBA19AF69}" dt="2023-06-30T07:04:53.613" v="859" actId="6549"/>
          <ac:spMkLst>
            <pc:docMk/>
            <pc:sldMk cId="3762628882" sldId="527"/>
            <ac:spMk id="18" creationId="{9FE02E69-03B6-CC98-83AA-C407132A19C3}"/>
          </ac:spMkLst>
        </pc:spChg>
        <pc:spChg chg="mod">
          <ac:chgData name="Vita Šakele" userId="22473504-fb74-45b6-b9ac-a87e59254042" providerId="ADAL" clId="{C69C462F-AA92-42E3-9416-127DBA19AF69}" dt="2023-06-30T07:06:09.220" v="1019" actId="20577"/>
          <ac:spMkLst>
            <pc:docMk/>
            <pc:sldMk cId="3762628882" sldId="527"/>
            <ac:spMk id="20" creationId="{A3BCFCED-332B-B8EE-056D-D4846CC1C033}"/>
          </ac:spMkLst>
        </pc:spChg>
        <pc:picChg chg="del">
          <ac:chgData name="Vita Šakele" userId="22473504-fb74-45b6-b9ac-a87e59254042" providerId="ADAL" clId="{C69C462F-AA92-42E3-9416-127DBA19AF69}" dt="2023-06-30T07:19:50.925" v="1071" actId="478"/>
          <ac:picMkLst>
            <pc:docMk/>
            <pc:sldMk cId="3762628882" sldId="527"/>
            <ac:picMk id="5" creationId="{DAED8458-160C-F5AD-AA20-68A3ABC839C0}"/>
          </ac:picMkLst>
        </pc:picChg>
        <pc:picChg chg="add mod ord">
          <ac:chgData name="Vita Šakele" userId="22473504-fb74-45b6-b9ac-a87e59254042" providerId="ADAL" clId="{C69C462F-AA92-42E3-9416-127DBA19AF69}" dt="2023-06-30T07:21:22.231" v="1101" actId="1038"/>
          <ac:picMkLst>
            <pc:docMk/>
            <pc:sldMk cId="3762628882" sldId="527"/>
            <ac:picMk id="24" creationId="{01A7A381-877C-BA9B-58D5-9F44FFE4FB21}"/>
          </ac:picMkLst>
        </pc:picChg>
        <pc:cxnChg chg="mod">
          <ac:chgData name="Vita Šakele" userId="22473504-fb74-45b6-b9ac-a87e59254042" providerId="ADAL" clId="{C69C462F-AA92-42E3-9416-127DBA19AF69}" dt="2023-06-30T07:05:44.663" v="1002" actId="14100"/>
          <ac:cxnSpMkLst>
            <pc:docMk/>
            <pc:sldMk cId="3762628882" sldId="527"/>
            <ac:cxnSpMk id="10" creationId="{835F0D73-0482-B8D1-53D8-7C8A0F762D1D}"/>
          </ac:cxnSpMkLst>
        </pc:cxnChg>
        <pc:cxnChg chg="mod">
          <ac:chgData name="Vita Šakele" userId="22473504-fb74-45b6-b9ac-a87e59254042" providerId="ADAL" clId="{C69C462F-AA92-42E3-9416-127DBA19AF69}" dt="2023-06-30T07:05:44.663" v="1002" actId="14100"/>
          <ac:cxnSpMkLst>
            <pc:docMk/>
            <pc:sldMk cId="3762628882" sldId="527"/>
            <ac:cxnSpMk id="11" creationId="{06BD7A53-EFDF-37DB-78ED-AD75EC7EC053}"/>
          </ac:cxnSpMkLst>
        </pc:cxnChg>
        <pc:cxnChg chg="mod">
          <ac:chgData name="Vita Šakele" userId="22473504-fb74-45b6-b9ac-a87e59254042" providerId="ADAL" clId="{C69C462F-AA92-42E3-9416-127DBA19AF69}" dt="2023-06-30T07:05:44.663" v="1002" actId="14100"/>
          <ac:cxnSpMkLst>
            <pc:docMk/>
            <pc:sldMk cId="3762628882" sldId="527"/>
            <ac:cxnSpMk id="12" creationId="{0569AF14-C60B-7EB6-999B-53745B484087}"/>
          </ac:cxnSpMkLst>
        </pc:cxnChg>
        <pc:cxnChg chg="mod">
          <ac:chgData name="Vita Šakele" userId="22473504-fb74-45b6-b9ac-a87e59254042" providerId="ADAL" clId="{C69C462F-AA92-42E3-9416-127DBA19AF69}" dt="2023-06-30T07:05:44.663" v="1002" actId="14100"/>
          <ac:cxnSpMkLst>
            <pc:docMk/>
            <pc:sldMk cId="3762628882" sldId="527"/>
            <ac:cxnSpMk id="13" creationId="{05647F83-2293-98B4-5FFD-9620CA5EF071}"/>
          </ac:cxnSpMkLst>
        </pc:cxnChg>
      </pc:sldChg>
      <pc:sldChg chg="modSp mod">
        <pc:chgData name="Vita Šakele" userId="22473504-fb74-45b6-b9ac-a87e59254042" providerId="ADAL" clId="{C69C462F-AA92-42E3-9416-127DBA19AF69}" dt="2023-06-30T08:17:55.553" v="1891" actId="20577"/>
        <pc:sldMkLst>
          <pc:docMk/>
          <pc:sldMk cId="1147632443" sldId="528"/>
        </pc:sldMkLst>
        <pc:spChg chg="mod">
          <ac:chgData name="Vita Šakele" userId="22473504-fb74-45b6-b9ac-a87e59254042" providerId="ADAL" clId="{C69C462F-AA92-42E3-9416-127DBA19AF69}" dt="2023-06-30T08:15:07.038" v="1796" actId="20577"/>
          <ac:spMkLst>
            <pc:docMk/>
            <pc:sldMk cId="1147632443" sldId="528"/>
            <ac:spMk id="5" creationId="{6BD0EA64-A06F-647E-6B9D-48B9067438D6}"/>
          </ac:spMkLst>
        </pc:spChg>
        <pc:spChg chg="mod">
          <ac:chgData name="Vita Šakele" userId="22473504-fb74-45b6-b9ac-a87e59254042" providerId="ADAL" clId="{C69C462F-AA92-42E3-9416-127DBA19AF69}" dt="2023-06-30T08:11:57.734" v="1666" actId="20577"/>
          <ac:spMkLst>
            <pc:docMk/>
            <pc:sldMk cId="1147632443" sldId="528"/>
            <ac:spMk id="6" creationId="{24CF243A-3820-4970-2F50-DE87555A7F8B}"/>
          </ac:spMkLst>
        </pc:spChg>
        <pc:spChg chg="mod">
          <ac:chgData name="Vita Šakele" userId="22473504-fb74-45b6-b9ac-a87e59254042" providerId="ADAL" clId="{C69C462F-AA92-42E3-9416-127DBA19AF69}" dt="2023-06-30T08:12:09.100" v="1700" actId="20577"/>
          <ac:spMkLst>
            <pc:docMk/>
            <pc:sldMk cId="1147632443" sldId="528"/>
            <ac:spMk id="7" creationId="{F7A832EB-9EC1-3C6C-81BA-8DF1263D45FE}"/>
          </ac:spMkLst>
        </pc:spChg>
        <pc:spChg chg="mod">
          <ac:chgData name="Vita Šakele" userId="22473504-fb74-45b6-b9ac-a87e59254042" providerId="ADAL" clId="{C69C462F-AA92-42E3-9416-127DBA19AF69}" dt="2023-06-30T08:17:55.553" v="1891" actId="20577"/>
          <ac:spMkLst>
            <pc:docMk/>
            <pc:sldMk cId="1147632443" sldId="528"/>
            <ac:spMk id="20" creationId="{21C17CB8-8194-BF9C-2476-9AB0E49D6F1D}"/>
          </ac:spMkLst>
        </pc:spChg>
        <pc:spChg chg="mod">
          <ac:chgData name="Vita Šakele" userId="22473504-fb74-45b6-b9ac-a87e59254042" providerId="ADAL" clId="{C69C462F-AA92-42E3-9416-127DBA19AF69}" dt="2023-06-30T08:15:37.517" v="1803" actId="20577"/>
          <ac:spMkLst>
            <pc:docMk/>
            <pc:sldMk cId="1147632443" sldId="528"/>
            <ac:spMk id="21" creationId="{24C85729-5DC2-4ED0-A954-96D77ADF48A7}"/>
          </ac:spMkLst>
        </pc:spChg>
        <pc:spChg chg="mod">
          <ac:chgData name="Vita Šakele" userId="22473504-fb74-45b6-b9ac-a87e59254042" providerId="ADAL" clId="{C69C462F-AA92-42E3-9416-127DBA19AF69}" dt="2023-06-30T08:15:27.152" v="1799" actId="6549"/>
          <ac:spMkLst>
            <pc:docMk/>
            <pc:sldMk cId="1147632443" sldId="528"/>
            <ac:spMk id="22" creationId="{71A91E6E-F88E-DE56-E7CD-55436B34A593}"/>
          </ac:spMkLst>
        </pc:spChg>
        <pc:graphicFrameChg chg="mod modGraphic">
          <ac:chgData name="Vita Šakele" userId="22473504-fb74-45b6-b9ac-a87e59254042" providerId="ADAL" clId="{C69C462F-AA92-42E3-9416-127DBA19AF69}" dt="2023-06-30T08:12:57.243" v="1735" actId="404"/>
          <ac:graphicFrameMkLst>
            <pc:docMk/>
            <pc:sldMk cId="1147632443" sldId="528"/>
            <ac:graphicFrameMk id="10" creationId="{C4161C64-77FF-B801-AED5-E7009D7AAD91}"/>
          </ac:graphicFrameMkLst>
        </pc:graphicFrameChg>
        <pc:graphicFrameChg chg="mod">
          <ac:chgData name="Vita Šakele" userId="22473504-fb74-45b6-b9ac-a87e59254042" providerId="ADAL" clId="{C69C462F-AA92-42E3-9416-127DBA19AF69}" dt="2023-06-30T08:13:11.405" v="1758" actId="20577"/>
          <ac:graphicFrameMkLst>
            <pc:docMk/>
            <pc:sldMk cId="1147632443" sldId="528"/>
            <ac:graphicFrameMk id="11" creationId="{BA205AA5-77F6-D830-3776-C72B50406F1D}"/>
          </ac:graphicFrameMkLst>
        </pc:graphicFrameChg>
        <pc:graphicFrameChg chg="mod modGraphic">
          <ac:chgData name="Vita Šakele" userId="22473504-fb74-45b6-b9ac-a87e59254042" providerId="ADAL" clId="{C69C462F-AA92-42E3-9416-127DBA19AF69}" dt="2023-06-30T08:13:28.799" v="1782" actId="404"/>
          <ac:graphicFrameMkLst>
            <pc:docMk/>
            <pc:sldMk cId="1147632443" sldId="528"/>
            <ac:graphicFrameMk id="12" creationId="{15976B58-1196-CE07-7D03-93172DAE8F67}"/>
          </ac:graphicFrameMkLst>
        </pc:graphicFrameChg>
      </pc:sldChg>
      <pc:sldChg chg="modSp mod">
        <pc:chgData name="Vita Šakele" userId="22473504-fb74-45b6-b9ac-a87e59254042" providerId="ADAL" clId="{C69C462F-AA92-42E3-9416-127DBA19AF69}" dt="2023-06-30T08:27:34.063" v="2089"/>
        <pc:sldMkLst>
          <pc:docMk/>
          <pc:sldMk cId="709152795" sldId="529"/>
        </pc:sldMkLst>
        <pc:spChg chg="mod">
          <ac:chgData name="Vita Šakele" userId="22473504-fb74-45b6-b9ac-a87e59254042" providerId="ADAL" clId="{C69C462F-AA92-42E3-9416-127DBA19AF69}" dt="2023-06-30T08:16:28.640" v="1852" actId="20577"/>
          <ac:spMkLst>
            <pc:docMk/>
            <pc:sldMk cId="709152795" sldId="529"/>
            <ac:spMk id="5" creationId="{C8EC6A42-D63B-EFC0-5678-A5DCDDE84039}"/>
          </ac:spMkLst>
        </pc:spChg>
        <pc:spChg chg="mod">
          <ac:chgData name="Vita Šakele" userId="22473504-fb74-45b6-b9ac-a87e59254042" providerId="ADAL" clId="{C69C462F-AA92-42E3-9416-127DBA19AF69}" dt="2023-06-30T08:27:34.063" v="2089"/>
          <ac:spMkLst>
            <pc:docMk/>
            <pc:sldMk cId="709152795" sldId="529"/>
            <ac:spMk id="6" creationId="{7B90282C-446C-F43B-8A87-D90057AF13A9}"/>
          </ac:spMkLst>
        </pc:spChg>
      </pc:sldChg>
      <pc:sldChg chg="modSp mod">
        <pc:chgData name="Vita Šakele" userId="22473504-fb74-45b6-b9ac-a87e59254042" providerId="ADAL" clId="{C69C462F-AA92-42E3-9416-127DBA19AF69}" dt="2023-06-30T08:31:07.049" v="2172"/>
        <pc:sldMkLst>
          <pc:docMk/>
          <pc:sldMk cId="3684527149" sldId="530"/>
        </pc:sldMkLst>
        <pc:spChg chg="mod">
          <ac:chgData name="Vita Šakele" userId="22473504-fb74-45b6-b9ac-a87e59254042" providerId="ADAL" clId="{C69C462F-AA92-42E3-9416-127DBA19AF69}" dt="2023-06-30T08:16:56.175" v="1870" actId="20577"/>
          <ac:spMkLst>
            <pc:docMk/>
            <pc:sldMk cId="3684527149" sldId="530"/>
            <ac:spMk id="5" creationId="{E1D012C7-1213-F362-CE69-2499997DB9DB}"/>
          </ac:spMkLst>
        </pc:spChg>
        <pc:spChg chg="mod">
          <ac:chgData name="Vita Šakele" userId="22473504-fb74-45b6-b9ac-a87e59254042" providerId="ADAL" clId="{C69C462F-AA92-42E3-9416-127DBA19AF69}" dt="2023-06-30T08:31:07.049" v="2172"/>
          <ac:spMkLst>
            <pc:docMk/>
            <pc:sldMk cId="3684527149" sldId="530"/>
            <ac:spMk id="6" creationId="{9162AE8F-54CA-5B74-D6CC-A581BF2BD613}"/>
          </ac:spMkLst>
        </pc:spChg>
      </pc:sldChg>
      <pc:sldChg chg="modSp mod">
        <pc:chgData name="Vita Šakele" userId="22473504-fb74-45b6-b9ac-a87e59254042" providerId="ADAL" clId="{C69C462F-AA92-42E3-9416-127DBA19AF69}" dt="2023-06-30T08:33:52.595" v="2340" actId="20577"/>
        <pc:sldMkLst>
          <pc:docMk/>
          <pc:sldMk cId="4035586777" sldId="531"/>
        </pc:sldMkLst>
        <pc:spChg chg="mod">
          <ac:chgData name="Vita Šakele" userId="22473504-fb74-45b6-b9ac-a87e59254042" providerId="ADAL" clId="{C69C462F-AA92-42E3-9416-127DBA19AF69}" dt="2023-06-30T08:31:19.382" v="2192" actId="20577"/>
          <ac:spMkLst>
            <pc:docMk/>
            <pc:sldMk cId="4035586777" sldId="531"/>
            <ac:spMk id="6" creationId="{FA309A05-5C60-FEC3-5394-2BEA164FF034}"/>
          </ac:spMkLst>
        </pc:spChg>
        <pc:spChg chg="mod">
          <ac:chgData name="Vita Šakele" userId="22473504-fb74-45b6-b9ac-a87e59254042" providerId="ADAL" clId="{C69C462F-AA92-42E3-9416-127DBA19AF69}" dt="2023-06-30T08:31:32.537" v="2193"/>
          <ac:spMkLst>
            <pc:docMk/>
            <pc:sldMk cId="4035586777" sldId="531"/>
            <ac:spMk id="7" creationId="{38E61A9A-245B-4EC1-014E-6C25B5A070E0}"/>
          </ac:spMkLst>
        </pc:spChg>
        <pc:spChg chg="mod">
          <ac:chgData name="Vita Šakele" userId="22473504-fb74-45b6-b9ac-a87e59254042" providerId="ADAL" clId="{C69C462F-AA92-42E3-9416-127DBA19AF69}" dt="2023-06-30T08:33:52.595" v="2340" actId="20577"/>
          <ac:spMkLst>
            <pc:docMk/>
            <pc:sldMk cId="4035586777" sldId="531"/>
            <ac:spMk id="8" creationId="{B58399B4-0A4A-49B5-74EC-79F472941041}"/>
          </ac:spMkLst>
        </pc:spChg>
        <pc:spChg chg="mod">
          <ac:chgData name="Vita Šakele" userId="22473504-fb74-45b6-b9ac-a87e59254042" providerId="ADAL" clId="{C69C462F-AA92-42E3-9416-127DBA19AF69}" dt="2023-06-30T08:32:03.366" v="2205" actId="20577"/>
          <ac:spMkLst>
            <pc:docMk/>
            <pc:sldMk cId="4035586777" sldId="531"/>
            <ac:spMk id="9" creationId="{BD96E196-3D1F-8D71-7204-0AEBFF71AE8D}"/>
          </ac:spMkLst>
        </pc:spChg>
        <pc:spChg chg="mod">
          <ac:chgData name="Vita Šakele" userId="22473504-fb74-45b6-b9ac-a87e59254042" providerId="ADAL" clId="{C69C462F-AA92-42E3-9416-127DBA19AF69}" dt="2023-06-30T08:32:13.010" v="2206"/>
          <ac:spMkLst>
            <pc:docMk/>
            <pc:sldMk cId="4035586777" sldId="531"/>
            <ac:spMk id="10" creationId="{E6EE3E27-AAE1-B4E5-9CCE-E19EF158CE38}"/>
          </ac:spMkLst>
        </pc:spChg>
        <pc:spChg chg="mod">
          <ac:chgData name="Vita Šakele" userId="22473504-fb74-45b6-b9ac-a87e59254042" providerId="ADAL" clId="{C69C462F-AA92-42E3-9416-127DBA19AF69}" dt="2023-06-30T08:33:38.408" v="2329" actId="20577"/>
          <ac:spMkLst>
            <pc:docMk/>
            <pc:sldMk cId="4035586777" sldId="531"/>
            <ac:spMk id="11" creationId="{A37AC0C8-0A49-E20B-5E56-FAC0AA9321D0}"/>
          </ac:spMkLst>
        </pc:spChg>
        <pc:spChg chg="mod">
          <ac:chgData name="Vita Šakele" userId="22473504-fb74-45b6-b9ac-a87e59254042" providerId="ADAL" clId="{C69C462F-AA92-42E3-9416-127DBA19AF69}" dt="2023-06-30T08:33:19.673" v="2318" actId="20577"/>
          <ac:spMkLst>
            <pc:docMk/>
            <pc:sldMk cId="4035586777" sldId="531"/>
            <ac:spMk id="12" creationId="{123AB834-F774-0C1D-5481-A211AEF795CC}"/>
          </ac:spMkLst>
        </pc:spChg>
        <pc:spChg chg="mod">
          <ac:chgData name="Vita Šakele" userId="22473504-fb74-45b6-b9ac-a87e59254042" providerId="ADAL" clId="{C69C462F-AA92-42E3-9416-127DBA19AF69}" dt="2023-06-30T08:33:01.174" v="2302" actId="6549"/>
          <ac:spMkLst>
            <pc:docMk/>
            <pc:sldMk cId="4035586777" sldId="531"/>
            <ac:spMk id="13" creationId="{10BC9513-5F71-3027-D030-A5C434859BB0}"/>
          </ac:spMkLst>
        </pc:spChg>
      </pc:sldChg>
    </pc:docChg>
  </pc:docChgLst>
  <pc:docChgLst>
    <pc:chgData name="Vita Šakele" userId="22473504-fb74-45b6-b9ac-a87e59254042" providerId="ADAL" clId="{0BDBF19F-1A3E-425E-BB3E-7DE013FDCD31}"/>
    <pc:docChg chg="undo redo custSel modSld">
      <pc:chgData name="Vita Šakele" userId="22473504-fb74-45b6-b9ac-a87e59254042" providerId="ADAL" clId="{0BDBF19F-1A3E-425E-BB3E-7DE013FDCD31}" dt="2023-03-17T17:14:52.986" v="2058" actId="20577"/>
      <pc:docMkLst>
        <pc:docMk/>
      </pc:docMkLst>
      <pc:sldChg chg="delSp modSp mod">
        <pc:chgData name="Vita Šakele" userId="22473504-fb74-45b6-b9ac-a87e59254042" providerId="ADAL" clId="{0BDBF19F-1A3E-425E-BB3E-7DE013FDCD31}" dt="2023-03-16T16:27:57.768" v="223" actId="27636"/>
        <pc:sldMkLst>
          <pc:docMk/>
          <pc:sldMk cId="1712344241" sldId="260"/>
        </pc:sldMkLst>
        <pc:spChg chg="mod">
          <ac:chgData name="Vita Šakele" userId="22473504-fb74-45b6-b9ac-a87e59254042" providerId="ADAL" clId="{0BDBF19F-1A3E-425E-BB3E-7DE013FDCD31}" dt="2023-03-16T16:24:20.479" v="118" actId="6549"/>
          <ac:spMkLst>
            <pc:docMk/>
            <pc:sldMk cId="1712344241" sldId="260"/>
            <ac:spMk id="3" creationId="{00000000-0000-0000-0000-000000000000}"/>
          </ac:spMkLst>
        </pc:spChg>
        <pc:spChg chg="del">
          <ac:chgData name="Vita Šakele" userId="22473504-fb74-45b6-b9ac-a87e59254042" providerId="ADAL" clId="{0BDBF19F-1A3E-425E-BB3E-7DE013FDCD31}" dt="2023-03-16T16:24:10.045" v="13" actId="478"/>
          <ac:spMkLst>
            <pc:docMk/>
            <pc:sldMk cId="1712344241" sldId="260"/>
            <ac:spMk id="4" creationId="{47392D75-B06E-3700-9FB7-9308ED573214}"/>
          </ac:spMkLst>
        </pc:spChg>
        <pc:spChg chg="mod">
          <ac:chgData name="Vita Šakele" userId="22473504-fb74-45b6-b9ac-a87e59254042" providerId="ADAL" clId="{0BDBF19F-1A3E-425E-BB3E-7DE013FDCD31}" dt="2023-03-16T16:27:57.768" v="223" actId="27636"/>
          <ac:spMkLst>
            <pc:docMk/>
            <pc:sldMk cId="1712344241" sldId="260"/>
            <ac:spMk id="5" creationId="{00000000-0000-0000-0000-000000000000}"/>
          </ac:spMkLst>
        </pc:spChg>
      </pc:sldChg>
      <pc:sldChg chg="modSp mod">
        <pc:chgData name="Vita Šakele" userId="22473504-fb74-45b6-b9ac-a87e59254042" providerId="ADAL" clId="{0BDBF19F-1A3E-425E-BB3E-7DE013FDCD31}" dt="2023-03-16T16:54:03.390" v="665" actId="6549"/>
        <pc:sldMkLst>
          <pc:docMk/>
          <pc:sldMk cId="3176733416" sldId="271"/>
        </pc:sldMkLst>
        <pc:spChg chg="mod">
          <ac:chgData name="Vita Šakele" userId="22473504-fb74-45b6-b9ac-a87e59254042" providerId="ADAL" clId="{0BDBF19F-1A3E-425E-BB3E-7DE013FDCD31}" dt="2023-03-16T16:49:53.560" v="489" actId="20577"/>
          <ac:spMkLst>
            <pc:docMk/>
            <pc:sldMk cId="3176733416" sldId="271"/>
            <ac:spMk id="3" creationId="{E67B04CD-AEE3-AD3C-A0D9-EAA1141EC747}"/>
          </ac:spMkLst>
        </pc:spChg>
        <pc:spChg chg="mod">
          <ac:chgData name="Vita Šakele" userId="22473504-fb74-45b6-b9ac-a87e59254042" providerId="ADAL" clId="{0BDBF19F-1A3E-425E-BB3E-7DE013FDCD31}" dt="2023-03-16T16:54:03.390" v="665" actId="6549"/>
          <ac:spMkLst>
            <pc:docMk/>
            <pc:sldMk cId="3176733416" sldId="271"/>
            <ac:spMk id="6" creationId="{372345EA-AFC5-9A02-3031-2C334D745B54}"/>
          </ac:spMkLst>
        </pc:spChg>
        <pc:graphicFrameChg chg="mod modGraphic">
          <ac:chgData name="Vita Šakele" userId="22473504-fb74-45b6-b9ac-a87e59254042" providerId="ADAL" clId="{0BDBF19F-1A3E-425E-BB3E-7DE013FDCD31}" dt="2023-03-16T16:52:48.464" v="549"/>
          <ac:graphicFrameMkLst>
            <pc:docMk/>
            <pc:sldMk cId="3176733416" sldId="271"/>
            <ac:graphicFrameMk id="5" creationId="{F341C3C0-2E06-F085-0D5D-12B4869B7CBF}"/>
          </ac:graphicFrameMkLst>
        </pc:graphicFrameChg>
      </pc:sldChg>
      <pc:sldChg chg="modSp mod">
        <pc:chgData name="Vita Šakele" userId="22473504-fb74-45b6-b9ac-a87e59254042" providerId="ADAL" clId="{0BDBF19F-1A3E-425E-BB3E-7DE013FDCD31}" dt="2023-03-16T16:47:36.338" v="281" actId="6549"/>
        <pc:sldMkLst>
          <pc:docMk/>
          <pc:sldMk cId="1146189130" sldId="400"/>
        </pc:sldMkLst>
        <pc:spChg chg="mod">
          <ac:chgData name="Vita Šakele" userId="22473504-fb74-45b6-b9ac-a87e59254042" providerId="ADAL" clId="{0BDBF19F-1A3E-425E-BB3E-7DE013FDCD31}" dt="2023-03-16T16:47:36.338" v="281" actId="6549"/>
          <ac:spMkLst>
            <pc:docMk/>
            <pc:sldMk cId="1146189130" sldId="400"/>
            <ac:spMk id="5" creationId="{8FACC95F-4EC5-D62F-DEAA-B370A35CDC5D}"/>
          </ac:spMkLst>
        </pc:spChg>
      </pc:sldChg>
      <pc:sldChg chg="addSp delSp modSp mod">
        <pc:chgData name="Vita Šakele" userId="22473504-fb74-45b6-b9ac-a87e59254042" providerId="ADAL" clId="{0BDBF19F-1A3E-425E-BB3E-7DE013FDCD31}" dt="2023-03-16T16:27:10.296" v="121" actId="478"/>
        <pc:sldMkLst>
          <pc:docMk/>
          <pc:sldMk cId="930393128" sldId="433"/>
        </pc:sldMkLst>
        <pc:spChg chg="del">
          <ac:chgData name="Vita Šakele" userId="22473504-fb74-45b6-b9ac-a87e59254042" providerId="ADAL" clId="{0BDBF19F-1A3E-425E-BB3E-7DE013FDCD31}" dt="2023-03-16T16:27:04.069" v="119" actId="478"/>
          <ac:spMkLst>
            <pc:docMk/>
            <pc:sldMk cId="930393128" sldId="433"/>
            <ac:spMk id="2" creationId="{00000000-0000-0000-0000-000000000000}"/>
          </ac:spMkLst>
        </pc:spChg>
        <pc:spChg chg="del">
          <ac:chgData name="Vita Šakele" userId="22473504-fb74-45b6-b9ac-a87e59254042" providerId="ADAL" clId="{0BDBF19F-1A3E-425E-BB3E-7DE013FDCD31}" dt="2023-03-16T16:27:04.069" v="119" actId="478"/>
          <ac:spMkLst>
            <pc:docMk/>
            <pc:sldMk cId="930393128" sldId="433"/>
            <ac:spMk id="4" creationId="{AF05E064-9094-0DF8-1214-15B397835EE5}"/>
          </ac:spMkLst>
        </pc:spChg>
        <pc:spChg chg="add del mod">
          <ac:chgData name="Vita Šakele" userId="22473504-fb74-45b6-b9ac-a87e59254042" providerId="ADAL" clId="{0BDBF19F-1A3E-425E-BB3E-7DE013FDCD31}" dt="2023-03-16T16:27:10.296" v="121" actId="478"/>
          <ac:spMkLst>
            <pc:docMk/>
            <pc:sldMk cId="930393128" sldId="433"/>
            <ac:spMk id="5" creationId="{BDD45E59-7408-1720-5FD4-25B364FF087E}"/>
          </ac:spMkLst>
        </pc:spChg>
        <pc:spChg chg="add mod">
          <ac:chgData name="Vita Šakele" userId="22473504-fb74-45b6-b9ac-a87e59254042" providerId="ADAL" clId="{0BDBF19F-1A3E-425E-BB3E-7DE013FDCD31}" dt="2023-03-16T16:27:05.114" v="120"/>
          <ac:spMkLst>
            <pc:docMk/>
            <pc:sldMk cId="930393128" sldId="433"/>
            <ac:spMk id="6" creationId="{703938A4-7A0B-27D9-E763-5C229C3901A0}"/>
          </ac:spMkLst>
        </pc:spChg>
        <pc:spChg chg="add mod">
          <ac:chgData name="Vita Šakele" userId="22473504-fb74-45b6-b9ac-a87e59254042" providerId="ADAL" clId="{0BDBF19F-1A3E-425E-BB3E-7DE013FDCD31}" dt="2023-03-16T16:27:05.114" v="120"/>
          <ac:spMkLst>
            <pc:docMk/>
            <pc:sldMk cId="930393128" sldId="433"/>
            <ac:spMk id="7" creationId="{57BA6385-49BD-B55A-9DA7-727452A53A53}"/>
          </ac:spMkLst>
        </pc:spChg>
      </pc:sldChg>
      <pc:sldChg chg="delSp modSp mod">
        <pc:chgData name="Vita Šakele" userId="22473504-fb74-45b6-b9ac-a87e59254042" providerId="ADAL" clId="{0BDBF19F-1A3E-425E-BB3E-7DE013FDCD31}" dt="2023-03-16T16:49:00.732" v="372"/>
        <pc:sldMkLst>
          <pc:docMk/>
          <pc:sldMk cId="1779334171" sldId="435"/>
        </pc:sldMkLst>
        <pc:spChg chg="mod">
          <ac:chgData name="Vita Šakele" userId="22473504-fb74-45b6-b9ac-a87e59254042" providerId="ADAL" clId="{0BDBF19F-1A3E-425E-BB3E-7DE013FDCD31}" dt="2023-03-16T16:47:57.003" v="328" actId="6549"/>
          <ac:spMkLst>
            <pc:docMk/>
            <pc:sldMk cId="1779334171" sldId="435"/>
            <ac:spMk id="2" creationId="{05626554-BD56-A8B2-60B9-7EE810B3F831}"/>
          </ac:spMkLst>
        </pc:spChg>
        <pc:spChg chg="del mod">
          <ac:chgData name="Vita Šakele" userId="22473504-fb74-45b6-b9ac-a87e59254042" providerId="ADAL" clId="{0BDBF19F-1A3E-425E-BB3E-7DE013FDCD31}" dt="2023-03-16T16:49:00.732" v="372"/>
          <ac:spMkLst>
            <pc:docMk/>
            <pc:sldMk cId="1779334171" sldId="435"/>
            <ac:spMk id="3" creationId="{4C1EA786-3F8C-C434-D32E-1B5730AEC4B9}"/>
          </ac:spMkLst>
        </pc:spChg>
        <pc:spChg chg="del">
          <ac:chgData name="Vita Šakele" userId="22473504-fb74-45b6-b9ac-a87e59254042" providerId="ADAL" clId="{0BDBF19F-1A3E-425E-BB3E-7DE013FDCD31}" dt="2023-03-16T16:48:12.839" v="330" actId="478"/>
          <ac:spMkLst>
            <pc:docMk/>
            <pc:sldMk cId="1779334171" sldId="435"/>
            <ac:spMk id="8" creationId="{3E07AC5E-33BB-C0B1-C78A-72C3C0A2CA51}"/>
          </ac:spMkLst>
        </pc:spChg>
        <pc:graphicFrameChg chg="mod modGraphic">
          <ac:chgData name="Vita Šakele" userId="22473504-fb74-45b6-b9ac-a87e59254042" providerId="ADAL" clId="{0BDBF19F-1A3E-425E-BB3E-7DE013FDCD31}" dt="2023-03-16T16:48:58.625" v="370"/>
          <ac:graphicFrameMkLst>
            <pc:docMk/>
            <pc:sldMk cId="1779334171" sldId="435"/>
            <ac:graphicFrameMk id="5" creationId="{FC419CEE-DCAB-9400-6378-7CE4DA59AEE2}"/>
          </ac:graphicFrameMkLst>
        </pc:graphicFrameChg>
        <pc:graphicFrameChg chg="del">
          <ac:chgData name="Vita Šakele" userId="22473504-fb74-45b6-b9ac-a87e59254042" providerId="ADAL" clId="{0BDBF19F-1A3E-425E-BB3E-7DE013FDCD31}" dt="2023-03-16T16:48:08.919" v="329" actId="478"/>
          <ac:graphicFrameMkLst>
            <pc:docMk/>
            <pc:sldMk cId="1779334171" sldId="435"/>
            <ac:graphicFrameMk id="7" creationId="{66831854-3DC7-4DE4-88E4-A783FAEC0B65}"/>
          </ac:graphicFrameMkLst>
        </pc:graphicFrameChg>
      </pc:sldChg>
      <pc:sldChg chg="delSp modSp mod">
        <pc:chgData name="Vita Šakele" userId="22473504-fb74-45b6-b9ac-a87e59254042" providerId="ADAL" clId="{0BDBF19F-1A3E-425E-BB3E-7DE013FDCD31}" dt="2023-03-16T16:59:14.337" v="883" actId="6549"/>
        <pc:sldMkLst>
          <pc:docMk/>
          <pc:sldMk cId="915978988" sldId="506"/>
        </pc:sldMkLst>
        <pc:spChg chg="mod">
          <ac:chgData name="Vita Šakele" userId="22473504-fb74-45b6-b9ac-a87e59254042" providerId="ADAL" clId="{0BDBF19F-1A3E-425E-BB3E-7DE013FDCD31}" dt="2023-03-16T16:54:27.307" v="682" actId="20577"/>
          <ac:spMkLst>
            <pc:docMk/>
            <pc:sldMk cId="915978988" sldId="506"/>
            <ac:spMk id="5" creationId="{77F05FFE-1BA9-A5CC-CB02-F0395DBFAD1F}"/>
          </ac:spMkLst>
        </pc:spChg>
        <pc:spChg chg="mod">
          <ac:chgData name="Vita Šakele" userId="22473504-fb74-45b6-b9ac-a87e59254042" providerId="ADAL" clId="{0BDBF19F-1A3E-425E-BB3E-7DE013FDCD31}" dt="2023-03-16T16:59:14.337" v="883" actId="6549"/>
          <ac:spMkLst>
            <pc:docMk/>
            <pc:sldMk cId="915978988" sldId="506"/>
            <ac:spMk id="6" creationId="{752C169A-B18D-9459-399E-49E947564EF8}"/>
          </ac:spMkLst>
        </pc:spChg>
        <pc:spChg chg="del mod">
          <ac:chgData name="Vita Šakele" userId="22473504-fb74-45b6-b9ac-a87e59254042" providerId="ADAL" clId="{0BDBF19F-1A3E-425E-BB3E-7DE013FDCD31}" dt="2023-03-16T16:54:43.475" v="687"/>
          <ac:spMkLst>
            <pc:docMk/>
            <pc:sldMk cId="915978988" sldId="506"/>
            <ac:spMk id="12" creationId="{83350000-BB32-0F8B-AA4F-D75CB2EF1663}"/>
          </ac:spMkLst>
        </pc:spChg>
      </pc:sldChg>
      <pc:sldChg chg="modSp mod">
        <pc:chgData name="Vita Šakele" userId="22473504-fb74-45b6-b9ac-a87e59254042" providerId="ADAL" clId="{0BDBF19F-1A3E-425E-BB3E-7DE013FDCD31}" dt="2023-03-17T10:10:32.734" v="946" actId="1076"/>
        <pc:sldMkLst>
          <pc:docMk/>
          <pc:sldMk cId="2840949827" sldId="507"/>
        </pc:sldMkLst>
        <pc:spChg chg="mod">
          <ac:chgData name="Vita Šakele" userId="22473504-fb74-45b6-b9ac-a87e59254042" providerId="ADAL" clId="{0BDBF19F-1A3E-425E-BB3E-7DE013FDCD31}" dt="2023-03-16T17:00:57.774" v="931" actId="6549"/>
          <ac:spMkLst>
            <pc:docMk/>
            <pc:sldMk cId="2840949827" sldId="507"/>
            <ac:spMk id="5" creationId="{D33F9739-60F6-DA86-0D83-CE247715DDA8}"/>
          </ac:spMkLst>
        </pc:spChg>
        <pc:spChg chg="mod">
          <ac:chgData name="Vita Šakele" userId="22473504-fb74-45b6-b9ac-a87e59254042" providerId="ADAL" clId="{0BDBF19F-1A3E-425E-BB3E-7DE013FDCD31}" dt="2023-03-17T10:10:32.734" v="946" actId="1076"/>
          <ac:spMkLst>
            <pc:docMk/>
            <pc:sldMk cId="2840949827" sldId="507"/>
            <ac:spMk id="10" creationId="{7D3AF57F-1A2A-D5EC-924D-267B81606B7E}"/>
          </ac:spMkLst>
        </pc:spChg>
        <pc:spChg chg="mod">
          <ac:chgData name="Vita Šakele" userId="22473504-fb74-45b6-b9ac-a87e59254042" providerId="ADAL" clId="{0BDBF19F-1A3E-425E-BB3E-7DE013FDCD31}" dt="2023-03-16T16:59:35.942" v="886" actId="6549"/>
          <ac:spMkLst>
            <pc:docMk/>
            <pc:sldMk cId="2840949827" sldId="507"/>
            <ac:spMk id="11" creationId="{F83389BF-0C77-9856-F1C8-B09CE505AB40}"/>
          </ac:spMkLst>
        </pc:spChg>
        <pc:spChg chg="mod">
          <ac:chgData name="Vita Šakele" userId="22473504-fb74-45b6-b9ac-a87e59254042" providerId="ADAL" clId="{0BDBF19F-1A3E-425E-BB3E-7DE013FDCD31}" dt="2023-03-16T17:00:00.899" v="894" actId="6549"/>
          <ac:spMkLst>
            <pc:docMk/>
            <pc:sldMk cId="2840949827" sldId="507"/>
            <ac:spMk id="12" creationId="{E4A85803-BC8D-027A-CB11-AA61715B841D}"/>
          </ac:spMkLst>
        </pc:spChg>
        <pc:spChg chg="mod">
          <ac:chgData name="Vita Šakele" userId="22473504-fb74-45b6-b9ac-a87e59254042" providerId="ADAL" clId="{0BDBF19F-1A3E-425E-BB3E-7DE013FDCD31}" dt="2023-03-16T17:00:12.742" v="895"/>
          <ac:spMkLst>
            <pc:docMk/>
            <pc:sldMk cId="2840949827" sldId="507"/>
            <ac:spMk id="13" creationId="{75B80D20-64B6-1603-C60D-C459E6E4F17B}"/>
          </ac:spMkLst>
        </pc:spChg>
        <pc:spChg chg="mod">
          <ac:chgData name="Vita Šakele" userId="22473504-fb74-45b6-b9ac-a87e59254042" providerId="ADAL" clId="{0BDBF19F-1A3E-425E-BB3E-7DE013FDCD31}" dt="2023-03-16T17:00:36.798" v="918" actId="20577"/>
          <ac:spMkLst>
            <pc:docMk/>
            <pc:sldMk cId="2840949827" sldId="507"/>
            <ac:spMk id="14" creationId="{F92739B7-4E4D-F6A3-4680-9140502B95D8}"/>
          </ac:spMkLst>
        </pc:spChg>
        <pc:cxnChg chg="mod">
          <ac:chgData name="Vita Šakele" userId="22473504-fb74-45b6-b9ac-a87e59254042" providerId="ADAL" clId="{0BDBF19F-1A3E-425E-BB3E-7DE013FDCD31}" dt="2023-03-16T16:59:53.324" v="891" actId="1035"/>
          <ac:cxnSpMkLst>
            <pc:docMk/>
            <pc:sldMk cId="2840949827" sldId="507"/>
            <ac:cxnSpMk id="19" creationId="{6BE3AC13-F931-CC8A-5623-FDB846C1DB6F}"/>
          </ac:cxnSpMkLst>
        </pc:cxnChg>
      </pc:sldChg>
      <pc:sldChg chg="modSp mod">
        <pc:chgData name="Vita Šakele" userId="22473504-fb74-45b6-b9ac-a87e59254042" providerId="ADAL" clId="{0BDBF19F-1A3E-425E-BB3E-7DE013FDCD31}" dt="2023-03-17T10:20:45.661" v="1214" actId="20577"/>
        <pc:sldMkLst>
          <pc:docMk/>
          <pc:sldMk cId="4257552826" sldId="508"/>
        </pc:sldMkLst>
        <pc:spChg chg="mod">
          <ac:chgData name="Vita Šakele" userId="22473504-fb74-45b6-b9ac-a87e59254042" providerId="ADAL" clId="{0BDBF19F-1A3E-425E-BB3E-7DE013FDCD31}" dt="2023-03-17T10:20:45.661" v="1214" actId="20577"/>
          <ac:spMkLst>
            <pc:docMk/>
            <pc:sldMk cId="4257552826" sldId="508"/>
            <ac:spMk id="5" creationId="{77F05FFE-1BA9-A5CC-CB02-F0395DBFAD1F}"/>
          </ac:spMkLst>
        </pc:spChg>
        <pc:spChg chg="mod">
          <ac:chgData name="Vita Šakele" userId="22473504-fb74-45b6-b9ac-a87e59254042" providerId="ADAL" clId="{0BDBF19F-1A3E-425E-BB3E-7DE013FDCD31}" dt="2023-03-17T10:18:39.619" v="1038" actId="1076"/>
          <ac:spMkLst>
            <pc:docMk/>
            <pc:sldMk cId="4257552826" sldId="508"/>
            <ac:spMk id="6" creationId="{752C169A-B18D-9459-399E-49E947564EF8}"/>
          </ac:spMkLst>
        </pc:spChg>
      </pc:sldChg>
      <pc:sldChg chg="modSp mod">
        <pc:chgData name="Vita Šakele" userId="22473504-fb74-45b6-b9ac-a87e59254042" providerId="ADAL" clId="{0BDBF19F-1A3E-425E-BB3E-7DE013FDCD31}" dt="2023-03-17T17:05:11.761" v="1447" actId="20577"/>
        <pc:sldMkLst>
          <pc:docMk/>
          <pc:sldMk cId="3989563476" sldId="509"/>
        </pc:sldMkLst>
        <pc:spChg chg="mod">
          <ac:chgData name="Vita Šakele" userId="22473504-fb74-45b6-b9ac-a87e59254042" providerId="ADAL" clId="{0BDBF19F-1A3E-425E-BB3E-7DE013FDCD31}" dt="2023-03-17T10:18:51.332" v="1056" actId="20577"/>
          <ac:spMkLst>
            <pc:docMk/>
            <pc:sldMk cId="3989563476" sldId="509"/>
            <ac:spMk id="5" creationId="{77F05FFE-1BA9-A5CC-CB02-F0395DBFAD1F}"/>
          </ac:spMkLst>
        </pc:spChg>
        <pc:spChg chg="mod">
          <ac:chgData name="Vita Šakele" userId="22473504-fb74-45b6-b9ac-a87e59254042" providerId="ADAL" clId="{0BDBF19F-1A3E-425E-BB3E-7DE013FDCD31}" dt="2023-03-17T10:21:58.216" v="1357" actId="115"/>
          <ac:spMkLst>
            <pc:docMk/>
            <pc:sldMk cId="3989563476" sldId="509"/>
            <ac:spMk id="7" creationId="{E8D5A3E9-09C5-6ECA-23A0-91FFD564CCE5}"/>
          </ac:spMkLst>
        </pc:spChg>
        <pc:spChg chg="mod">
          <ac:chgData name="Vita Šakele" userId="22473504-fb74-45b6-b9ac-a87e59254042" providerId="ADAL" clId="{0BDBF19F-1A3E-425E-BB3E-7DE013FDCD31}" dt="2023-03-17T10:20:37.500" v="1210" actId="115"/>
          <ac:spMkLst>
            <pc:docMk/>
            <pc:sldMk cId="3989563476" sldId="509"/>
            <ac:spMk id="8" creationId="{9D5D97AD-93E2-152B-55A8-CACA4E4FF587}"/>
          </ac:spMkLst>
        </pc:spChg>
        <pc:spChg chg="mod">
          <ac:chgData name="Vita Šakele" userId="22473504-fb74-45b6-b9ac-a87e59254042" providerId="ADAL" clId="{0BDBF19F-1A3E-425E-BB3E-7DE013FDCD31}" dt="2023-03-17T10:19:20.019" v="1140" actId="6549"/>
          <ac:spMkLst>
            <pc:docMk/>
            <pc:sldMk cId="3989563476" sldId="509"/>
            <ac:spMk id="9" creationId="{18109AC9-D18D-09DC-D357-C0A618F16083}"/>
          </ac:spMkLst>
        </pc:spChg>
        <pc:spChg chg="mod">
          <ac:chgData name="Vita Šakele" userId="22473504-fb74-45b6-b9ac-a87e59254042" providerId="ADAL" clId="{0BDBF19F-1A3E-425E-BB3E-7DE013FDCD31}" dt="2023-03-17T11:32:50.592" v="1409"/>
          <ac:spMkLst>
            <pc:docMk/>
            <pc:sldMk cId="3989563476" sldId="509"/>
            <ac:spMk id="11" creationId="{62C4F241-56DA-7E86-A5FB-B375DA354281}"/>
          </ac:spMkLst>
        </pc:spChg>
        <pc:spChg chg="mod">
          <ac:chgData name="Vita Šakele" userId="22473504-fb74-45b6-b9ac-a87e59254042" providerId="ADAL" clId="{0BDBF19F-1A3E-425E-BB3E-7DE013FDCD31}" dt="2023-03-17T17:05:11.761" v="1447" actId="20577"/>
          <ac:spMkLst>
            <pc:docMk/>
            <pc:sldMk cId="3989563476" sldId="509"/>
            <ac:spMk id="13" creationId="{6D603503-ABC1-4E52-8EB9-357D2A248C72}"/>
          </ac:spMkLst>
        </pc:spChg>
        <pc:spChg chg="mod">
          <ac:chgData name="Vita Šakele" userId="22473504-fb74-45b6-b9ac-a87e59254042" providerId="ADAL" clId="{0BDBF19F-1A3E-425E-BB3E-7DE013FDCD31}" dt="2023-03-17T11:31:34.212" v="1386" actId="20577"/>
          <ac:spMkLst>
            <pc:docMk/>
            <pc:sldMk cId="3989563476" sldId="509"/>
            <ac:spMk id="14" creationId="{B0AAADF2-9F59-CF59-50B7-2469B3A291E1}"/>
          </ac:spMkLst>
        </pc:spChg>
        <pc:spChg chg="mod">
          <ac:chgData name="Vita Šakele" userId="22473504-fb74-45b6-b9ac-a87e59254042" providerId="ADAL" clId="{0BDBF19F-1A3E-425E-BB3E-7DE013FDCD31}" dt="2023-03-17T10:19:01.861" v="1082" actId="20577"/>
          <ac:spMkLst>
            <pc:docMk/>
            <pc:sldMk cId="3989563476" sldId="509"/>
            <ac:spMk id="15" creationId="{1F7C3D82-6C67-7A5A-26A8-184DECAAE4E3}"/>
          </ac:spMkLst>
        </pc:spChg>
        <pc:spChg chg="mod">
          <ac:chgData name="Vita Šakele" userId="22473504-fb74-45b6-b9ac-a87e59254042" providerId="ADAL" clId="{0BDBF19F-1A3E-425E-BB3E-7DE013FDCD31}" dt="2023-03-17T11:31:53.518" v="1407" actId="20577"/>
          <ac:spMkLst>
            <pc:docMk/>
            <pc:sldMk cId="3989563476" sldId="509"/>
            <ac:spMk id="16" creationId="{01715FA6-2622-65F1-93AB-BA056A547920}"/>
          </ac:spMkLst>
        </pc:spChg>
      </pc:sldChg>
      <pc:sldChg chg="modSp mod">
        <pc:chgData name="Vita Šakele" userId="22473504-fb74-45b6-b9ac-a87e59254042" providerId="ADAL" clId="{0BDBF19F-1A3E-425E-BB3E-7DE013FDCD31}" dt="2023-03-17T17:11:38.613" v="1983" actId="14100"/>
        <pc:sldMkLst>
          <pc:docMk/>
          <pc:sldMk cId="1897666673" sldId="510"/>
        </pc:sldMkLst>
        <pc:spChg chg="mod">
          <ac:chgData name="Vita Šakele" userId="22473504-fb74-45b6-b9ac-a87e59254042" providerId="ADAL" clId="{0BDBF19F-1A3E-425E-BB3E-7DE013FDCD31}" dt="2023-03-17T17:09:16.932" v="1627" actId="20577"/>
          <ac:spMkLst>
            <pc:docMk/>
            <pc:sldMk cId="1897666673" sldId="510"/>
            <ac:spMk id="5" creationId="{0384BFEF-BA8D-2BED-0F71-F3159F41E6E7}"/>
          </ac:spMkLst>
        </pc:spChg>
        <pc:spChg chg="mod">
          <ac:chgData name="Vita Šakele" userId="22473504-fb74-45b6-b9ac-a87e59254042" providerId="ADAL" clId="{0BDBF19F-1A3E-425E-BB3E-7DE013FDCD31}" dt="2023-03-17T17:07:46.485" v="1566" actId="20577"/>
          <ac:spMkLst>
            <pc:docMk/>
            <pc:sldMk cId="1897666673" sldId="510"/>
            <ac:spMk id="6" creationId="{ABA3D5F3-82EB-E9F2-EEC4-A7ADC1D5D5E6}"/>
          </ac:spMkLst>
        </pc:spChg>
        <pc:spChg chg="mod">
          <ac:chgData name="Vita Šakele" userId="22473504-fb74-45b6-b9ac-a87e59254042" providerId="ADAL" clId="{0BDBF19F-1A3E-425E-BB3E-7DE013FDCD31}" dt="2023-03-17T17:10:12.727" v="1793" actId="6549"/>
          <ac:spMkLst>
            <pc:docMk/>
            <pc:sldMk cId="1897666673" sldId="510"/>
            <ac:spMk id="7" creationId="{212D2834-6180-A222-696C-163925285D94}"/>
          </ac:spMkLst>
        </pc:spChg>
        <pc:spChg chg="mod">
          <ac:chgData name="Vita Šakele" userId="22473504-fb74-45b6-b9ac-a87e59254042" providerId="ADAL" clId="{0BDBF19F-1A3E-425E-BB3E-7DE013FDCD31}" dt="2023-03-17T17:11:38.613" v="1983" actId="14100"/>
          <ac:spMkLst>
            <pc:docMk/>
            <pc:sldMk cId="1897666673" sldId="510"/>
            <ac:spMk id="10" creationId="{E75774E7-6462-BB4A-E3D8-3E203705ECC8}"/>
          </ac:spMkLst>
        </pc:spChg>
        <pc:spChg chg="mod">
          <ac:chgData name="Vita Šakele" userId="22473504-fb74-45b6-b9ac-a87e59254042" providerId="ADAL" clId="{0BDBF19F-1A3E-425E-BB3E-7DE013FDCD31}" dt="2023-03-17T17:05:57.299" v="1460" actId="790"/>
          <ac:spMkLst>
            <pc:docMk/>
            <pc:sldMk cId="1897666673" sldId="510"/>
            <ac:spMk id="13" creationId="{3421919B-FE64-A43B-6D55-E5C0C2ABE10F}"/>
          </ac:spMkLst>
        </pc:spChg>
        <pc:spChg chg="mod">
          <ac:chgData name="Vita Šakele" userId="22473504-fb74-45b6-b9ac-a87e59254042" providerId="ADAL" clId="{0BDBF19F-1A3E-425E-BB3E-7DE013FDCD31}" dt="2023-03-17T17:06:17.186" v="1486" actId="20577"/>
          <ac:spMkLst>
            <pc:docMk/>
            <pc:sldMk cId="1897666673" sldId="510"/>
            <ac:spMk id="15" creationId="{C0AE5937-49F3-530F-106E-31CB32106E9A}"/>
          </ac:spMkLst>
        </pc:spChg>
        <pc:spChg chg="mod">
          <ac:chgData name="Vita Šakele" userId="22473504-fb74-45b6-b9ac-a87e59254042" providerId="ADAL" clId="{0BDBF19F-1A3E-425E-BB3E-7DE013FDCD31}" dt="2023-03-17T17:07:05.928" v="1519" actId="14100"/>
          <ac:spMkLst>
            <pc:docMk/>
            <pc:sldMk cId="1897666673" sldId="510"/>
            <ac:spMk id="17" creationId="{7879C77A-761C-DFE0-4FA3-39154811E751}"/>
          </ac:spMkLst>
        </pc:spChg>
      </pc:sldChg>
      <pc:sldChg chg="modSp mod">
        <pc:chgData name="Vita Šakele" userId="22473504-fb74-45b6-b9ac-a87e59254042" providerId="ADAL" clId="{0BDBF19F-1A3E-425E-BB3E-7DE013FDCD31}" dt="2023-03-17T17:14:52.986" v="2058" actId="20577"/>
        <pc:sldMkLst>
          <pc:docMk/>
          <pc:sldMk cId="1701529670" sldId="511"/>
        </pc:sldMkLst>
        <pc:spChg chg="mod">
          <ac:chgData name="Vita Šakele" userId="22473504-fb74-45b6-b9ac-a87e59254042" providerId="ADAL" clId="{0BDBF19F-1A3E-425E-BB3E-7DE013FDCD31}" dt="2023-03-17T17:12:31.158" v="2023" actId="1076"/>
          <ac:spMkLst>
            <pc:docMk/>
            <pc:sldMk cId="1701529670" sldId="511"/>
            <ac:spMk id="3" creationId="{5E050076-1999-6B3A-97A4-D26F5A954F10}"/>
          </ac:spMkLst>
        </pc:spChg>
        <pc:spChg chg="mod">
          <ac:chgData name="Vita Šakele" userId="22473504-fb74-45b6-b9ac-a87e59254042" providerId="ADAL" clId="{0BDBF19F-1A3E-425E-BB3E-7DE013FDCD31}" dt="2023-03-17T17:12:00.105" v="2021" actId="20577"/>
          <ac:spMkLst>
            <pc:docMk/>
            <pc:sldMk cId="1701529670" sldId="511"/>
            <ac:spMk id="5" creationId="{77F05FFE-1BA9-A5CC-CB02-F0395DBFAD1F}"/>
          </ac:spMkLst>
        </pc:spChg>
        <pc:spChg chg="mod">
          <ac:chgData name="Vita Šakele" userId="22473504-fb74-45b6-b9ac-a87e59254042" providerId="ADAL" clId="{0BDBF19F-1A3E-425E-BB3E-7DE013FDCD31}" dt="2023-03-17T17:14:52.986" v="2058" actId="20577"/>
          <ac:spMkLst>
            <pc:docMk/>
            <pc:sldMk cId="1701529670" sldId="511"/>
            <ac:spMk id="6" creationId="{752C169A-B18D-9459-399E-49E947564EF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9FB56F-62D0-41D5-9B97-0C5DDBEEBA5E}"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ru-RU"/>
        </a:p>
      </dgm:t>
    </dgm:pt>
    <dgm:pt modelId="{5641B0BB-928B-4C03-A05B-1EF06195249D}">
      <dgm:prSet phldrT="[Text]" custT="1"/>
      <dgm:spPr>
        <a:solidFill>
          <a:schemeClr val="accent4"/>
        </a:solidFill>
      </dgm:spPr>
      <dgm:t>
        <a:bodyPr/>
        <a:lstStyle/>
        <a:p>
          <a:r>
            <a:rPr lang="en-US" sz="1800" dirty="0"/>
            <a:t>Chapter 1</a:t>
          </a:r>
          <a:endParaRPr lang="ru-RU" sz="1800" dirty="0"/>
        </a:p>
      </dgm:t>
    </dgm:pt>
    <dgm:pt modelId="{97D33B08-8544-4F92-A406-4DF63DB433FA}" type="parTrans" cxnId="{08E2DD3E-C2F9-4CB1-9A70-F70689A40169}">
      <dgm:prSet/>
      <dgm:spPr/>
      <dgm:t>
        <a:bodyPr/>
        <a:lstStyle/>
        <a:p>
          <a:endParaRPr lang="ru-RU"/>
        </a:p>
      </dgm:t>
    </dgm:pt>
    <dgm:pt modelId="{04EA5C42-CAE3-4E2F-9BCA-E3E854D1BD0C}" type="sibTrans" cxnId="{08E2DD3E-C2F9-4CB1-9A70-F70689A40169}">
      <dgm:prSet/>
      <dgm:spPr/>
      <dgm:t>
        <a:bodyPr/>
        <a:lstStyle/>
        <a:p>
          <a:endParaRPr lang="ru-RU"/>
        </a:p>
      </dgm:t>
    </dgm:pt>
    <dgm:pt modelId="{FB2EB2E7-0337-4E47-B3E5-C6B9E2F86C45}">
      <dgm:prSet phldrT="[Text]" custT="1"/>
      <dgm:spPr>
        <a:solidFill>
          <a:schemeClr val="accent4"/>
        </a:solidFill>
      </dgm:spPr>
      <dgm:t>
        <a:bodyPr/>
        <a:lstStyle/>
        <a:p>
          <a:r>
            <a:rPr lang="en-US" sz="1800" dirty="0"/>
            <a:t>Chapter 2</a:t>
          </a:r>
          <a:endParaRPr lang="ru-RU" sz="1800" dirty="0"/>
        </a:p>
      </dgm:t>
    </dgm:pt>
    <dgm:pt modelId="{015A4625-0EB3-4B33-8300-AC763AFCD297}" type="parTrans" cxnId="{31B97603-DD45-4722-9D66-7C0EE5CD2C23}">
      <dgm:prSet/>
      <dgm:spPr/>
      <dgm:t>
        <a:bodyPr/>
        <a:lstStyle/>
        <a:p>
          <a:endParaRPr lang="ru-RU"/>
        </a:p>
      </dgm:t>
    </dgm:pt>
    <dgm:pt modelId="{B1612C10-BDE8-458F-A5A3-D044D1EC95F6}" type="sibTrans" cxnId="{31B97603-DD45-4722-9D66-7C0EE5CD2C23}">
      <dgm:prSet/>
      <dgm:spPr/>
      <dgm:t>
        <a:bodyPr/>
        <a:lstStyle/>
        <a:p>
          <a:endParaRPr lang="ru-RU"/>
        </a:p>
      </dgm:t>
    </dgm:pt>
    <dgm:pt modelId="{66836419-BECD-4C1C-BD49-76ECB0D230D1}">
      <dgm:prSet phldrT="[Text]"/>
      <dgm:spPr>
        <a:solidFill>
          <a:schemeClr val="accent4"/>
        </a:solidFill>
      </dgm:spPr>
      <dgm:t>
        <a:bodyPr/>
        <a:lstStyle/>
        <a:p>
          <a:r>
            <a:rPr lang="lv-LV" dirty="0"/>
            <a:t>…</a:t>
          </a:r>
          <a:endParaRPr lang="ru-RU" dirty="0"/>
        </a:p>
      </dgm:t>
    </dgm:pt>
    <dgm:pt modelId="{8B2A0BF1-D786-4B0C-947E-3776EAD9C81C}" type="parTrans" cxnId="{51C4FC17-BEA1-4A92-95F9-240B98F30DC4}">
      <dgm:prSet/>
      <dgm:spPr/>
      <dgm:t>
        <a:bodyPr/>
        <a:lstStyle/>
        <a:p>
          <a:endParaRPr lang="ru-RU"/>
        </a:p>
      </dgm:t>
    </dgm:pt>
    <dgm:pt modelId="{A754F5F4-6895-420A-856E-32B7D8316C65}" type="sibTrans" cxnId="{51C4FC17-BEA1-4A92-95F9-240B98F30DC4}">
      <dgm:prSet/>
      <dgm:spPr/>
      <dgm:t>
        <a:bodyPr/>
        <a:lstStyle/>
        <a:p>
          <a:endParaRPr lang="ru-RU"/>
        </a:p>
      </dgm:t>
    </dgm:pt>
    <dgm:pt modelId="{78D70EDB-BC30-488A-A078-CE69A603F1EE}" type="pres">
      <dgm:prSet presAssocID="{FD9FB56F-62D0-41D5-9B97-0C5DDBEEBA5E}" presName="Name0" presStyleCnt="0">
        <dgm:presLayoutVars>
          <dgm:dir/>
          <dgm:animLvl val="lvl"/>
          <dgm:resizeHandles val="exact"/>
        </dgm:presLayoutVars>
      </dgm:prSet>
      <dgm:spPr/>
    </dgm:pt>
    <dgm:pt modelId="{027C7DB5-9CE4-4FAE-B75A-E237C3D5A226}" type="pres">
      <dgm:prSet presAssocID="{5641B0BB-928B-4C03-A05B-1EF06195249D}" presName="parTxOnly" presStyleLbl="node1" presStyleIdx="0" presStyleCnt="3">
        <dgm:presLayoutVars>
          <dgm:chMax val="0"/>
          <dgm:chPref val="0"/>
          <dgm:bulletEnabled val="1"/>
        </dgm:presLayoutVars>
      </dgm:prSet>
      <dgm:spPr/>
    </dgm:pt>
    <dgm:pt modelId="{302233DE-57F8-4DAA-B9E7-1D534CA7EC70}" type="pres">
      <dgm:prSet presAssocID="{04EA5C42-CAE3-4E2F-9BCA-E3E854D1BD0C}" presName="parTxOnlySpace" presStyleCnt="0"/>
      <dgm:spPr/>
    </dgm:pt>
    <dgm:pt modelId="{5D7B7AA1-17BD-40C2-8A3A-6D263320E7B4}" type="pres">
      <dgm:prSet presAssocID="{FB2EB2E7-0337-4E47-B3E5-C6B9E2F86C45}" presName="parTxOnly" presStyleLbl="node1" presStyleIdx="1" presStyleCnt="3">
        <dgm:presLayoutVars>
          <dgm:chMax val="0"/>
          <dgm:chPref val="0"/>
          <dgm:bulletEnabled val="1"/>
        </dgm:presLayoutVars>
      </dgm:prSet>
      <dgm:spPr/>
    </dgm:pt>
    <dgm:pt modelId="{BA011ECC-5B7F-4FCF-86F1-8C006E633643}" type="pres">
      <dgm:prSet presAssocID="{B1612C10-BDE8-458F-A5A3-D044D1EC95F6}" presName="parTxOnlySpace" presStyleCnt="0"/>
      <dgm:spPr/>
    </dgm:pt>
    <dgm:pt modelId="{F39CA286-73E1-4839-9B68-7320BC456F5D}" type="pres">
      <dgm:prSet presAssocID="{66836419-BECD-4C1C-BD49-76ECB0D230D1}" presName="parTxOnly" presStyleLbl="node1" presStyleIdx="2" presStyleCnt="3">
        <dgm:presLayoutVars>
          <dgm:chMax val="0"/>
          <dgm:chPref val="0"/>
          <dgm:bulletEnabled val="1"/>
        </dgm:presLayoutVars>
      </dgm:prSet>
      <dgm:spPr/>
    </dgm:pt>
  </dgm:ptLst>
  <dgm:cxnLst>
    <dgm:cxn modelId="{31B97603-DD45-4722-9D66-7C0EE5CD2C23}" srcId="{FD9FB56F-62D0-41D5-9B97-0C5DDBEEBA5E}" destId="{FB2EB2E7-0337-4E47-B3E5-C6B9E2F86C45}" srcOrd="1" destOrd="0" parTransId="{015A4625-0EB3-4B33-8300-AC763AFCD297}" sibTransId="{B1612C10-BDE8-458F-A5A3-D044D1EC95F6}"/>
    <dgm:cxn modelId="{51C4FC17-BEA1-4A92-95F9-240B98F30DC4}" srcId="{FD9FB56F-62D0-41D5-9B97-0C5DDBEEBA5E}" destId="{66836419-BECD-4C1C-BD49-76ECB0D230D1}" srcOrd="2" destOrd="0" parTransId="{8B2A0BF1-D786-4B0C-947E-3776EAD9C81C}" sibTransId="{A754F5F4-6895-420A-856E-32B7D8316C65}"/>
    <dgm:cxn modelId="{08E2DD3E-C2F9-4CB1-9A70-F70689A40169}" srcId="{FD9FB56F-62D0-41D5-9B97-0C5DDBEEBA5E}" destId="{5641B0BB-928B-4C03-A05B-1EF06195249D}" srcOrd="0" destOrd="0" parTransId="{97D33B08-8544-4F92-A406-4DF63DB433FA}" sibTransId="{04EA5C42-CAE3-4E2F-9BCA-E3E854D1BD0C}"/>
    <dgm:cxn modelId="{5AED4884-FE92-48E7-9EFB-3708565F9B1E}" type="presOf" srcId="{5641B0BB-928B-4C03-A05B-1EF06195249D}" destId="{027C7DB5-9CE4-4FAE-B75A-E237C3D5A226}" srcOrd="0" destOrd="0" presId="urn:microsoft.com/office/officeart/2005/8/layout/chevron1"/>
    <dgm:cxn modelId="{96820B96-203B-48CF-B9D3-E704E8D23A6B}" type="presOf" srcId="{66836419-BECD-4C1C-BD49-76ECB0D230D1}" destId="{F39CA286-73E1-4839-9B68-7320BC456F5D}" srcOrd="0" destOrd="0" presId="urn:microsoft.com/office/officeart/2005/8/layout/chevron1"/>
    <dgm:cxn modelId="{D2BC2496-D07C-48BD-8F69-D327EA0E31A2}" type="presOf" srcId="{FD9FB56F-62D0-41D5-9B97-0C5DDBEEBA5E}" destId="{78D70EDB-BC30-488A-A078-CE69A603F1EE}" srcOrd="0" destOrd="0" presId="urn:microsoft.com/office/officeart/2005/8/layout/chevron1"/>
    <dgm:cxn modelId="{6283F8DC-32A1-4725-B26A-B38F0D4280DB}" type="presOf" srcId="{FB2EB2E7-0337-4E47-B3E5-C6B9E2F86C45}" destId="{5D7B7AA1-17BD-40C2-8A3A-6D263320E7B4}" srcOrd="0" destOrd="0" presId="urn:microsoft.com/office/officeart/2005/8/layout/chevron1"/>
    <dgm:cxn modelId="{95AEB7E0-2B86-45B0-A04A-CC7C1039494F}" type="presParOf" srcId="{78D70EDB-BC30-488A-A078-CE69A603F1EE}" destId="{027C7DB5-9CE4-4FAE-B75A-E237C3D5A226}" srcOrd="0" destOrd="0" presId="urn:microsoft.com/office/officeart/2005/8/layout/chevron1"/>
    <dgm:cxn modelId="{0A62035F-36F0-4FFB-B281-1D59BD8978A8}" type="presParOf" srcId="{78D70EDB-BC30-488A-A078-CE69A603F1EE}" destId="{302233DE-57F8-4DAA-B9E7-1D534CA7EC70}" srcOrd="1" destOrd="0" presId="urn:microsoft.com/office/officeart/2005/8/layout/chevron1"/>
    <dgm:cxn modelId="{E64DAE6B-C91C-46CE-BA13-D41E5F044E15}" type="presParOf" srcId="{78D70EDB-BC30-488A-A078-CE69A603F1EE}" destId="{5D7B7AA1-17BD-40C2-8A3A-6D263320E7B4}" srcOrd="2" destOrd="0" presId="urn:microsoft.com/office/officeart/2005/8/layout/chevron1"/>
    <dgm:cxn modelId="{E9F91F47-07C3-4206-BB4B-37EAE038A38C}" type="presParOf" srcId="{78D70EDB-BC30-488A-A078-CE69A603F1EE}" destId="{BA011ECC-5B7F-4FCF-86F1-8C006E633643}" srcOrd="3" destOrd="0" presId="urn:microsoft.com/office/officeart/2005/8/layout/chevron1"/>
    <dgm:cxn modelId="{A9AC45B6-9D78-43CA-ABC3-5190F2FC6D83}" type="presParOf" srcId="{78D70EDB-BC30-488A-A078-CE69A603F1EE}" destId="{F39CA286-73E1-4839-9B68-7320BC456F5D}"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9FB56F-62D0-41D5-9B97-0C5DDBEEBA5E}"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ru-RU"/>
        </a:p>
      </dgm:t>
    </dgm:pt>
    <dgm:pt modelId="{5641B0BB-928B-4C03-A05B-1EF06195249D}">
      <dgm:prSet phldrT="[Text]" custT="1"/>
      <dgm:spPr>
        <a:solidFill>
          <a:schemeClr val="accent5"/>
        </a:solidFill>
      </dgm:spPr>
      <dgm:t>
        <a:bodyPr/>
        <a:lstStyle/>
        <a:p>
          <a:r>
            <a:rPr lang="en-US" sz="2000" dirty="0"/>
            <a:t>Paragraph 1</a:t>
          </a:r>
          <a:endParaRPr lang="ru-RU" sz="2000" dirty="0"/>
        </a:p>
      </dgm:t>
    </dgm:pt>
    <dgm:pt modelId="{97D33B08-8544-4F92-A406-4DF63DB433FA}" type="parTrans" cxnId="{08E2DD3E-C2F9-4CB1-9A70-F70689A40169}">
      <dgm:prSet/>
      <dgm:spPr/>
      <dgm:t>
        <a:bodyPr/>
        <a:lstStyle/>
        <a:p>
          <a:endParaRPr lang="ru-RU"/>
        </a:p>
      </dgm:t>
    </dgm:pt>
    <dgm:pt modelId="{04EA5C42-CAE3-4E2F-9BCA-E3E854D1BD0C}" type="sibTrans" cxnId="{08E2DD3E-C2F9-4CB1-9A70-F70689A40169}">
      <dgm:prSet/>
      <dgm:spPr/>
      <dgm:t>
        <a:bodyPr/>
        <a:lstStyle/>
        <a:p>
          <a:endParaRPr lang="ru-RU"/>
        </a:p>
      </dgm:t>
    </dgm:pt>
    <dgm:pt modelId="{FB2EB2E7-0337-4E47-B3E5-C6B9E2F86C45}">
      <dgm:prSet phldrT="[Text]" custT="1"/>
      <dgm:spPr>
        <a:solidFill>
          <a:schemeClr val="accent5"/>
        </a:solidFill>
      </dgm:spPr>
      <dgm:t>
        <a:bodyPr/>
        <a:lstStyle/>
        <a:p>
          <a:r>
            <a:rPr lang="en-US" sz="2000" dirty="0" err="1"/>
            <a:t>Praragraph</a:t>
          </a:r>
          <a:r>
            <a:rPr lang="en-US" sz="2000" dirty="0"/>
            <a:t> 2</a:t>
          </a:r>
          <a:endParaRPr lang="ru-RU" sz="2000" dirty="0"/>
        </a:p>
      </dgm:t>
    </dgm:pt>
    <dgm:pt modelId="{015A4625-0EB3-4B33-8300-AC763AFCD297}" type="parTrans" cxnId="{31B97603-DD45-4722-9D66-7C0EE5CD2C23}">
      <dgm:prSet/>
      <dgm:spPr/>
      <dgm:t>
        <a:bodyPr/>
        <a:lstStyle/>
        <a:p>
          <a:endParaRPr lang="ru-RU"/>
        </a:p>
      </dgm:t>
    </dgm:pt>
    <dgm:pt modelId="{B1612C10-BDE8-458F-A5A3-D044D1EC95F6}" type="sibTrans" cxnId="{31B97603-DD45-4722-9D66-7C0EE5CD2C23}">
      <dgm:prSet/>
      <dgm:spPr/>
      <dgm:t>
        <a:bodyPr/>
        <a:lstStyle/>
        <a:p>
          <a:endParaRPr lang="ru-RU"/>
        </a:p>
      </dgm:t>
    </dgm:pt>
    <dgm:pt modelId="{66836419-BECD-4C1C-BD49-76ECB0D230D1}">
      <dgm:prSet phldrT="[Text]"/>
      <dgm:spPr>
        <a:solidFill>
          <a:schemeClr val="accent5"/>
        </a:solidFill>
      </dgm:spPr>
      <dgm:t>
        <a:bodyPr/>
        <a:lstStyle/>
        <a:p>
          <a:r>
            <a:rPr lang="lv-LV" dirty="0"/>
            <a:t>…</a:t>
          </a:r>
          <a:endParaRPr lang="ru-RU" dirty="0"/>
        </a:p>
      </dgm:t>
    </dgm:pt>
    <dgm:pt modelId="{8B2A0BF1-D786-4B0C-947E-3776EAD9C81C}" type="parTrans" cxnId="{51C4FC17-BEA1-4A92-95F9-240B98F30DC4}">
      <dgm:prSet/>
      <dgm:spPr/>
      <dgm:t>
        <a:bodyPr/>
        <a:lstStyle/>
        <a:p>
          <a:endParaRPr lang="ru-RU"/>
        </a:p>
      </dgm:t>
    </dgm:pt>
    <dgm:pt modelId="{A754F5F4-6895-420A-856E-32B7D8316C65}" type="sibTrans" cxnId="{51C4FC17-BEA1-4A92-95F9-240B98F30DC4}">
      <dgm:prSet/>
      <dgm:spPr/>
      <dgm:t>
        <a:bodyPr/>
        <a:lstStyle/>
        <a:p>
          <a:endParaRPr lang="ru-RU"/>
        </a:p>
      </dgm:t>
    </dgm:pt>
    <dgm:pt modelId="{78D70EDB-BC30-488A-A078-CE69A603F1EE}" type="pres">
      <dgm:prSet presAssocID="{FD9FB56F-62D0-41D5-9B97-0C5DDBEEBA5E}" presName="Name0" presStyleCnt="0">
        <dgm:presLayoutVars>
          <dgm:dir/>
          <dgm:animLvl val="lvl"/>
          <dgm:resizeHandles val="exact"/>
        </dgm:presLayoutVars>
      </dgm:prSet>
      <dgm:spPr/>
    </dgm:pt>
    <dgm:pt modelId="{027C7DB5-9CE4-4FAE-B75A-E237C3D5A226}" type="pres">
      <dgm:prSet presAssocID="{5641B0BB-928B-4C03-A05B-1EF06195249D}" presName="parTxOnly" presStyleLbl="node1" presStyleIdx="0" presStyleCnt="3" custScaleX="180925">
        <dgm:presLayoutVars>
          <dgm:chMax val="0"/>
          <dgm:chPref val="0"/>
          <dgm:bulletEnabled val="1"/>
        </dgm:presLayoutVars>
      </dgm:prSet>
      <dgm:spPr/>
    </dgm:pt>
    <dgm:pt modelId="{302233DE-57F8-4DAA-B9E7-1D534CA7EC70}" type="pres">
      <dgm:prSet presAssocID="{04EA5C42-CAE3-4E2F-9BCA-E3E854D1BD0C}" presName="parTxOnlySpace" presStyleCnt="0"/>
      <dgm:spPr/>
    </dgm:pt>
    <dgm:pt modelId="{5D7B7AA1-17BD-40C2-8A3A-6D263320E7B4}" type="pres">
      <dgm:prSet presAssocID="{FB2EB2E7-0337-4E47-B3E5-C6B9E2F86C45}" presName="parTxOnly" presStyleLbl="node1" presStyleIdx="1" presStyleCnt="3" custScaleX="192562">
        <dgm:presLayoutVars>
          <dgm:chMax val="0"/>
          <dgm:chPref val="0"/>
          <dgm:bulletEnabled val="1"/>
        </dgm:presLayoutVars>
      </dgm:prSet>
      <dgm:spPr/>
    </dgm:pt>
    <dgm:pt modelId="{BA011ECC-5B7F-4FCF-86F1-8C006E633643}" type="pres">
      <dgm:prSet presAssocID="{B1612C10-BDE8-458F-A5A3-D044D1EC95F6}" presName="parTxOnlySpace" presStyleCnt="0"/>
      <dgm:spPr/>
    </dgm:pt>
    <dgm:pt modelId="{F39CA286-73E1-4839-9B68-7320BC456F5D}" type="pres">
      <dgm:prSet presAssocID="{66836419-BECD-4C1C-BD49-76ECB0D230D1}" presName="parTxOnly" presStyleLbl="node1" presStyleIdx="2" presStyleCnt="3">
        <dgm:presLayoutVars>
          <dgm:chMax val="0"/>
          <dgm:chPref val="0"/>
          <dgm:bulletEnabled val="1"/>
        </dgm:presLayoutVars>
      </dgm:prSet>
      <dgm:spPr/>
    </dgm:pt>
  </dgm:ptLst>
  <dgm:cxnLst>
    <dgm:cxn modelId="{31B97603-DD45-4722-9D66-7C0EE5CD2C23}" srcId="{FD9FB56F-62D0-41D5-9B97-0C5DDBEEBA5E}" destId="{FB2EB2E7-0337-4E47-B3E5-C6B9E2F86C45}" srcOrd="1" destOrd="0" parTransId="{015A4625-0EB3-4B33-8300-AC763AFCD297}" sibTransId="{B1612C10-BDE8-458F-A5A3-D044D1EC95F6}"/>
    <dgm:cxn modelId="{14343515-A124-4697-BB2B-4DC4EDDBAD25}" type="presOf" srcId="{5641B0BB-928B-4C03-A05B-1EF06195249D}" destId="{027C7DB5-9CE4-4FAE-B75A-E237C3D5A226}" srcOrd="0" destOrd="0" presId="urn:microsoft.com/office/officeart/2005/8/layout/chevron1"/>
    <dgm:cxn modelId="{51C4FC17-BEA1-4A92-95F9-240B98F30DC4}" srcId="{FD9FB56F-62D0-41D5-9B97-0C5DDBEEBA5E}" destId="{66836419-BECD-4C1C-BD49-76ECB0D230D1}" srcOrd="2" destOrd="0" parTransId="{8B2A0BF1-D786-4B0C-947E-3776EAD9C81C}" sibTransId="{A754F5F4-6895-420A-856E-32B7D8316C65}"/>
    <dgm:cxn modelId="{2B5A5231-721B-4BB8-8BAE-22870C83888E}" type="presOf" srcId="{66836419-BECD-4C1C-BD49-76ECB0D230D1}" destId="{F39CA286-73E1-4839-9B68-7320BC456F5D}" srcOrd="0" destOrd="0" presId="urn:microsoft.com/office/officeart/2005/8/layout/chevron1"/>
    <dgm:cxn modelId="{08E2DD3E-C2F9-4CB1-9A70-F70689A40169}" srcId="{FD9FB56F-62D0-41D5-9B97-0C5DDBEEBA5E}" destId="{5641B0BB-928B-4C03-A05B-1EF06195249D}" srcOrd="0" destOrd="0" parTransId="{97D33B08-8544-4F92-A406-4DF63DB433FA}" sibTransId="{04EA5C42-CAE3-4E2F-9BCA-E3E854D1BD0C}"/>
    <dgm:cxn modelId="{511B70C0-6689-445D-AAA2-5F115287DBB3}" type="presOf" srcId="{FB2EB2E7-0337-4E47-B3E5-C6B9E2F86C45}" destId="{5D7B7AA1-17BD-40C2-8A3A-6D263320E7B4}" srcOrd="0" destOrd="0" presId="urn:microsoft.com/office/officeart/2005/8/layout/chevron1"/>
    <dgm:cxn modelId="{590F83E2-B613-4515-BC71-DFDF92C6EE33}" type="presOf" srcId="{FD9FB56F-62D0-41D5-9B97-0C5DDBEEBA5E}" destId="{78D70EDB-BC30-488A-A078-CE69A603F1EE}" srcOrd="0" destOrd="0" presId="urn:microsoft.com/office/officeart/2005/8/layout/chevron1"/>
    <dgm:cxn modelId="{1FA39FD9-9588-4BB7-9EDA-1435AB7BA801}" type="presParOf" srcId="{78D70EDB-BC30-488A-A078-CE69A603F1EE}" destId="{027C7DB5-9CE4-4FAE-B75A-E237C3D5A226}" srcOrd="0" destOrd="0" presId="urn:microsoft.com/office/officeart/2005/8/layout/chevron1"/>
    <dgm:cxn modelId="{F21DF1DF-36F9-46BA-89A4-6085AECDD5ED}" type="presParOf" srcId="{78D70EDB-BC30-488A-A078-CE69A603F1EE}" destId="{302233DE-57F8-4DAA-B9E7-1D534CA7EC70}" srcOrd="1" destOrd="0" presId="urn:microsoft.com/office/officeart/2005/8/layout/chevron1"/>
    <dgm:cxn modelId="{444FAFDE-D270-4AA5-AA38-2E7A239D793A}" type="presParOf" srcId="{78D70EDB-BC30-488A-A078-CE69A603F1EE}" destId="{5D7B7AA1-17BD-40C2-8A3A-6D263320E7B4}" srcOrd="2" destOrd="0" presId="urn:microsoft.com/office/officeart/2005/8/layout/chevron1"/>
    <dgm:cxn modelId="{964E97BD-C5BF-4AB5-BC63-FE2374A47E34}" type="presParOf" srcId="{78D70EDB-BC30-488A-A078-CE69A603F1EE}" destId="{BA011ECC-5B7F-4FCF-86F1-8C006E633643}" srcOrd="3" destOrd="0" presId="urn:microsoft.com/office/officeart/2005/8/layout/chevron1"/>
    <dgm:cxn modelId="{43BB1D00-D3CF-4267-9CA7-558039E1F665}" type="presParOf" srcId="{78D70EDB-BC30-488A-A078-CE69A603F1EE}" destId="{F39CA286-73E1-4839-9B68-7320BC456F5D}" srcOrd="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9FB56F-62D0-41D5-9B97-0C5DDBEEBA5E}"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ru-RU"/>
        </a:p>
      </dgm:t>
    </dgm:pt>
    <dgm:pt modelId="{5641B0BB-928B-4C03-A05B-1EF06195249D}">
      <dgm:prSet phldrT="[Text]" custT="1"/>
      <dgm:spPr>
        <a:solidFill>
          <a:schemeClr val="accent6"/>
        </a:solidFill>
      </dgm:spPr>
      <dgm:t>
        <a:bodyPr/>
        <a:lstStyle/>
        <a:p>
          <a:r>
            <a:rPr lang="en-US" sz="1800" dirty="0"/>
            <a:t>Sentence 1</a:t>
          </a:r>
          <a:endParaRPr lang="ru-RU" sz="1800" dirty="0"/>
        </a:p>
      </dgm:t>
    </dgm:pt>
    <dgm:pt modelId="{97D33B08-8544-4F92-A406-4DF63DB433FA}" type="parTrans" cxnId="{08E2DD3E-C2F9-4CB1-9A70-F70689A40169}">
      <dgm:prSet/>
      <dgm:spPr/>
      <dgm:t>
        <a:bodyPr/>
        <a:lstStyle/>
        <a:p>
          <a:endParaRPr lang="ru-RU"/>
        </a:p>
      </dgm:t>
    </dgm:pt>
    <dgm:pt modelId="{04EA5C42-CAE3-4E2F-9BCA-E3E854D1BD0C}" type="sibTrans" cxnId="{08E2DD3E-C2F9-4CB1-9A70-F70689A40169}">
      <dgm:prSet/>
      <dgm:spPr/>
      <dgm:t>
        <a:bodyPr/>
        <a:lstStyle/>
        <a:p>
          <a:endParaRPr lang="ru-RU"/>
        </a:p>
      </dgm:t>
    </dgm:pt>
    <dgm:pt modelId="{FB2EB2E7-0337-4E47-B3E5-C6B9E2F86C45}">
      <dgm:prSet phldrT="[Text]" custT="1"/>
      <dgm:spPr>
        <a:solidFill>
          <a:schemeClr val="accent6"/>
        </a:solidFill>
      </dgm:spPr>
      <dgm:t>
        <a:bodyPr/>
        <a:lstStyle/>
        <a:p>
          <a:r>
            <a:rPr lang="en-US" sz="1800" dirty="0"/>
            <a:t>Sentence 2</a:t>
          </a:r>
          <a:endParaRPr lang="ru-RU" sz="1800" dirty="0"/>
        </a:p>
      </dgm:t>
    </dgm:pt>
    <dgm:pt modelId="{015A4625-0EB3-4B33-8300-AC763AFCD297}" type="parTrans" cxnId="{31B97603-DD45-4722-9D66-7C0EE5CD2C23}">
      <dgm:prSet/>
      <dgm:spPr/>
      <dgm:t>
        <a:bodyPr/>
        <a:lstStyle/>
        <a:p>
          <a:endParaRPr lang="ru-RU"/>
        </a:p>
      </dgm:t>
    </dgm:pt>
    <dgm:pt modelId="{B1612C10-BDE8-458F-A5A3-D044D1EC95F6}" type="sibTrans" cxnId="{31B97603-DD45-4722-9D66-7C0EE5CD2C23}">
      <dgm:prSet/>
      <dgm:spPr/>
      <dgm:t>
        <a:bodyPr/>
        <a:lstStyle/>
        <a:p>
          <a:endParaRPr lang="ru-RU"/>
        </a:p>
      </dgm:t>
    </dgm:pt>
    <dgm:pt modelId="{66836419-BECD-4C1C-BD49-76ECB0D230D1}">
      <dgm:prSet phldrT="[Text]"/>
      <dgm:spPr>
        <a:solidFill>
          <a:schemeClr val="accent6"/>
        </a:solidFill>
      </dgm:spPr>
      <dgm:t>
        <a:bodyPr/>
        <a:lstStyle/>
        <a:p>
          <a:r>
            <a:rPr lang="lv-LV" dirty="0"/>
            <a:t>…</a:t>
          </a:r>
          <a:endParaRPr lang="ru-RU" dirty="0"/>
        </a:p>
      </dgm:t>
    </dgm:pt>
    <dgm:pt modelId="{8B2A0BF1-D786-4B0C-947E-3776EAD9C81C}" type="parTrans" cxnId="{51C4FC17-BEA1-4A92-95F9-240B98F30DC4}">
      <dgm:prSet/>
      <dgm:spPr/>
      <dgm:t>
        <a:bodyPr/>
        <a:lstStyle/>
        <a:p>
          <a:endParaRPr lang="ru-RU"/>
        </a:p>
      </dgm:t>
    </dgm:pt>
    <dgm:pt modelId="{A754F5F4-6895-420A-856E-32B7D8316C65}" type="sibTrans" cxnId="{51C4FC17-BEA1-4A92-95F9-240B98F30DC4}">
      <dgm:prSet/>
      <dgm:spPr/>
      <dgm:t>
        <a:bodyPr/>
        <a:lstStyle/>
        <a:p>
          <a:endParaRPr lang="ru-RU"/>
        </a:p>
      </dgm:t>
    </dgm:pt>
    <dgm:pt modelId="{78D70EDB-BC30-488A-A078-CE69A603F1EE}" type="pres">
      <dgm:prSet presAssocID="{FD9FB56F-62D0-41D5-9B97-0C5DDBEEBA5E}" presName="Name0" presStyleCnt="0">
        <dgm:presLayoutVars>
          <dgm:dir/>
          <dgm:animLvl val="lvl"/>
          <dgm:resizeHandles val="exact"/>
        </dgm:presLayoutVars>
      </dgm:prSet>
      <dgm:spPr/>
    </dgm:pt>
    <dgm:pt modelId="{027C7DB5-9CE4-4FAE-B75A-E237C3D5A226}" type="pres">
      <dgm:prSet presAssocID="{5641B0BB-928B-4C03-A05B-1EF06195249D}" presName="parTxOnly" presStyleLbl="node1" presStyleIdx="0" presStyleCnt="3">
        <dgm:presLayoutVars>
          <dgm:chMax val="0"/>
          <dgm:chPref val="0"/>
          <dgm:bulletEnabled val="1"/>
        </dgm:presLayoutVars>
      </dgm:prSet>
      <dgm:spPr/>
    </dgm:pt>
    <dgm:pt modelId="{302233DE-57F8-4DAA-B9E7-1D534CA7EC70}" type="pres">
      <dgm:prSet presAssocID="{04EA5C42-CAE3-4E2F-9BCA-E3E854D1BD0C}" presName="parTxOnlySpace" presStyleCnt="0"/>
      <dgm:spPr/>
    </dgm:pt>
    <dgm:pt modelId="{5D7B7AA1-17BD-40C2-8A3A-6D263320E7B4}" type="pres">
      <dgm:prSet presAssocID="{FB2EB2E7-0337-4E47-B3E5-C6B9E2F86C45}" presName="parTxOnly" presStyleLbl="node1" presStyleIdx="1" presStyleCnt="3">
        <dgm:presLayoutVars>
          <dgm:chMax val="0"/>
          <dgm:chPref val="0"/>
          <dgm:bulletEnabled val="1"/>
        </dgm:presLayoutVars>
      </dgm:prSet>
      <dgm:spPr/>
    </dgm:pt>
    <dgm:pt modelId="{BA011ECC-5B7F-4FCF-86F1-8C006E633643}" type="pres">
      <dgm:prSet presAssocID="{B1612C10-BDE8-458F-A5A3-D044D1EC95F6}" presName="parTxOnlySpace" presStyleCnt="0"/>
      <dgm:spPr/>
    </dgm:pt>
    <dgm:pt modelId="{F39CA286-73E1-4839-9B68-7320BC456F5D}" type="pres">
      <dgm:prSet presAssocID="{66836419-BECD-4C1C-BD49-76ECB0D230D1}" presName="parTxOnly" presStyleLbl="node1" presStyleIdx="2" presStyleCnt="3" custLinFactNeighborX="7583" custLinFactNeighborY="-50000">
        <dgm:presLayoutVars>
          <dgm:chMax val="0"/>
          <dgm:chPref val="0"/>
          <dgm:bulletEnabled val="1"/>
        </dgm:presLayoutVars>
      </dgm:prSet>
      <dgm:spPr/>
    </dgm:pt>
  </dgm:ptLst>
  <dgm:cxnLst>
    <dgm:cxn modelId="{31B97603-DD45-4722-9D66-7C0EE5CD2C23}" srcId="{FD9FB56F-62D0-41D5-9B97-0C5DDBEEBA5E}" destId="{FB2EB2E7-0337-4E47-B3E5-C6B9E2F86C45}" srcOrd="1" destOrd="0" parTransId="{015A4625-0EB3-4B33-8300-AC763AFCD297}" sibTransId="{B1612C10-BDE8-458F-A5A3-D044D1EC95F6}"/>
    <dgm:cxn modelId="{51C4FC17-BEA1-4A92-95F9-240B98F30DC4}" srcId="{FD9FB56F-62D0-41D5-9B97-0C5DDBEEBA5E}" destId="{66836419-BECD-4C1C-BD49-76ECB0D230D1}" srcOrd="2" destOrd="0" parTransId="{8B2A0BF1-D786-4B0C-947E-3776EAD9C81C}" sibTransId="{A754F5F4-6895-420A-856E-32B7D8316C65}"/>
    <dgm:cxn modelId="{6FDD1F39-6FC5-44FF-A4E6-3D3B8F5C7F43}" type="presOf" srcId="{5641B0BB-928B-4C03-A05B-1EF06195249D}" destId="{027C7DB5-9CE4-4FAE-B75A-E237C3D5A226}" srcOrd="0" destOrd="0" presId="urn:microsoft.com/office/officeart/2005/8/layout/chevron1"/>
    <dgm:cxn modelId="{08E2DD3E-C2F9-4CB1-9A70-F70689A40169}" srcId="{FD9FB56F-62D0-41D5-9B97-0C5DDBEEBA5E}" destId="{5641B0BB-928B-4C03-A05B-1EF06195249D}" srcOrd="0" destOrd="0" parTransId="{97D33B08-8544-4F92-A406-4DF63DB433FA}" sibTransId="{04EA5C42-CAE3-4E2F-9BCA-E3E854D1BD0C}"/>
    <dgm:cxn modelId="{C4DC3D51-43DA-4B38-8285-D693AF272A03}" type="presOf" srcId="{66836419-BECD-4C1C-BD49-76ECB0D230D1}" destId="{F39CA286-73E1-4839-9B68-7320BC456F5D}" srcOrd="0" destOrd="0" presId="urn:microsoft.com/office/officeart/2005/8/layout/chevron1"/>
    <dgm:cxn modelId="{9162BAA8-3D74-423E-97AA-571D1104BF0D}" type="presOf" srcId="{FB2EB2E7-0337-4E47-B3E5-C6B9E2F86C45}" destId="{5D7B7AA1-17BD-40C2-8A3A-6D263320E7B4}" srcOrd="0" destOrd="0" presId="urn:microsoft.com/office/officeart/2005/8/layout/chevron1"/>
    <dgm:cxn modelId="{97937FAD-CCD4-4459-B2F4-B9732E354B69}" type="presOf" srcId="{FD9FB56F-62D0-41D5-9B97-0C5DDBEEBA5E}" destId="{78D70EDB-BC30-488A-A078-CE69A603F1EE}" srcOrd="0" destOrd="0" presId="urn:microsoft.com/office/officeart/2005/8/layout/chevron1"/>
    <dgm:cxn modelId="{B63B8121-9B05-45E9-BC11-B720FCCABE28}" type="presParOf" srcId="{78D70EDB-BC30-488A-A078-CE69A603F1EE}" destId="{027C7DB5-9CE4-4FAE-B75A-E237C3D5A226}" srcOrd="0" destOrd="0" presId="urn:microsoft.com/office/officeart/2005/8/layout/chevron1"/>
    <dgm:cxn modelId="{F21BE0B8-5443-4F4B-B85C-F63AF6F0D426}" type="presParOf" srcId="{78D70EDB-BC30-488A-A078-CE69A603F1EE}" destId="{302233DE-57F8-4DAA-B9E7-1D534CA7EC70}" srcOrd="1" destOrd="0" presId="urn:microsoft.com/office/officeart/2005/8/layout/chevron1"/>
    <dgm:cxn modelId="{4A7F667F-EE0D-4791-9344-F0A8B5FA4219}" type="presParOf" srcId="{78D70EDB-BC30-488A-A078-CE69A603F1EE}" destId="{5D7B7AA1-17BD-40C2-8A3A-6D263320E7B4}" srcOrd="2" destOrd="0" presId="urn:microsoft.com/office/officeart/2005/8/layout/chevron1"/>
    <dgm:cxn modelId="{EA6B86B6-4847-4D90-BFCE-65A289F8CBBB}" type="presParOf" srcId="{78D70EDB-BC30-488A-A078-CE69A603F1EE}" destId="{BA011ECC-5B7F-4FCF-86F1-8C006E633643}" srcOrd="3" destOrd="0" presId="urn:microsoft.com/office/officeart/2005/8/layout/chevron1"/>
    <dgm:cxn modelId="{B0190493-D87E-4F59-9095-688C82DE6039}" type="presParOf" srcId="{78D70EDB-BC30-488A-A078-CE69A603F1EE}" destId="{F39CA286-73E1-4839-9B68-7320BC456F5D}" srcOrd="4"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C7DB5-9CE4-4FAE-B75A-E237C3D5A226}">
      <dsp:nvSpPr>
        <dsp:cNvPr id="0" name=""/>
        <dsp:cNvSpPr/>
      </dsp:nvSpPr>
      <dsp:spPr>
        <a:xfrm>
          <a:off x="1650" y="137930"/>
          <a:ext cx="2010649" cy="804259"/>
        </a:xfrm>
        <a:prstGeom prst="chevron">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Chapter 1</a:t>
          </a:r>
          <a:endParaRPr lang="ru-RU" sz="1800" kern="1200" dirty="0"/>
        </a:p>
      </dsp:txBody>
      <dsp:txXfrm>
        <a:off x="403780" y="137930"/>
        <a:ext cx="1206390" cy="804259"/>
      </dsp:txXfrm>
    </dsp:sp>
    <dsp:sp modelId="{5D7B7AA1-17BD-40C2-8A3A-6D263320E7B4}">
      <dsp:nvSpPr>
        <dsp:cNvPr id="0" name=""/>
        <dsp:cNvSpPr/>
      </dsp:nvSpPr>
      <dsp:spPr>
        <a:xfrm>
          <a:off x="1811235" y="137930"/>
          <a:ext cx="2010649" cy="804259"/>
        </a:xfrm>
        <a:prstGeom prst="chevron">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Chapter 2</a:t>
          </a:r>
          <a:endParaRPr lang="ru-RU" sz="1800" kern="1200" dirty="0"/>
        </a:p>
      </dsp:txBody>
      <dsp:txXfrm>
        <a:off x="2213365" y="137930"/>
        <a:ext cx="1206390" cy="804259"/>
      </dsp:txXfrm>
    </dsp:sp>
    <dsp:sp modelId="{F39CA286-73E1-4839-9B68-7320BC456F5D}">
      <dsp:nvSpPr>
        <dsp:cNvPr id="0" name=""/>
        <dsp:cNvSpPr/>
      </dsp:nvSpPr>
      <dsp:spPr>
        <a:xfrm>
          <a:off x="3620819" y="137930"/>
          <a:ext cx="2010649" cy="804259"/>
        </a:xfrm>
        <a:prstGeom prst="chevron">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025" tIns="66675" rIns="66675" bIns="66675" numCol="1" spcCol="1270" anchor="ctr" anchorCtr="0">
          <a:noAutofit/>
        </a:bodyPr>
        <a:lstStyle/>
        <a:p>
          <a:pPr marL="0" lvl="0" indent="0" algn="ctr" defTabSz="2222500">
            <a:lnSpc>
              <a:spcPct val="90000"/>
            </a:lnSpc>
            <a:spcBef>
              <a:spcPct val="0"/>
            </a:spcBef>
            <a:spcAft>
              <a:spcPct val="35000"/>
            </a:spcAft>
            <a:buNone/>
          </a:pPr>
          <a:r>
            <a:rPr lang="lv-LV" sz="5000" kern="1200" dirty="0"/>
            <a:t>…</a:t>
          </a:r>
          <a:endParaRPr lang="ru-RU" sz="5000" kern="1200" dirty="0"/>
        </a:p>
      </dsp:txBody>
      <dsp:txXfrm>
        <a:off x="4022949" y="137930"/>
        <a:ext cx="1206390" cy="8042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C7DB5-9CE4-4FAE-B75A-E237C3D5A226}">
      <dsp:nvSpPr>
        <dsp:cNvPr id="0" name=""/>
        <dsp:cNvSpPr/>
      </dsp:nvSpPr>
      <dsp:spPr>
        <a:xfrm>
          <a:off x="605" y="288158"/>
          <a:ext cx="1953062" cy="431794"/>
        </a:xfrm>
        <a:prstGeom prst="chevron">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Paragraph 1</a:t>
          </a:r>
          <a:endParaRPr lang="ru-RU" sz="2000" kern="1200" dirty="0"/>
        </a:p>
      </dsp:txBody>
      <dsp:txXfrm>
        <a:off x="216502" y="288158"/>
        <a:ext cx="1521268" cy="431794"/>
      </dsp:txXfrm>
    </dsp:sp>
    <dsp:sp modelId="{5D7B7AA1-17BD-40C2-8A3A-6D263320E7B4}">
      <dsp:nvSpPr>
        <dsp:cNvPr id="0" name=""/>
        <dsp:cNvSpPr/>
      </dsp:nvSpPr>
      <dsp:spPr>
        <a:xfrm>
          <a:off x="1845718" y="288158"/>
          <a:ext cx="2078681" cy="431794"/>
        </a:xfrm>
        <a:prstGeom prst="chevron">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err="1"/>
            <a:t>Praragraph</a:t>
          </a:r>
          <a:r>
            <a:rPr lang="en-US" sz="2000" kern="1200" dirty="0"/>
            <a:t> 2</a:t>
          </a:r>
          <a:endParaRPr lang="ru-RU" sz="2000" kern="1200" dirty="0"/>
        </a:p>
      </dsp:txBody>
      <dsp:txXfrm>
        <a:off x="2061615" y="288158"/>
        <a:ext cx="1646887" cy="431794"/>
      </dsp:txXfrm>
    </dsp:sp>
    <dsp:sp modelId="{F39CA286-73E1-4839-9B68-7320BC456F5D}">
      <dsp:nvSpPr>
        <dsp:cNvPr id="0" name=""/>
        <dsp:cNvSpPr/>
      </dsp:nvSpPr>
      <dsp:spPr>
        <a:xfrm>
          <a:off x="3816451" y="288158"/>
          <a:ext cx="1079487" cy="431794"/>
        </a:xfrm>
        <a:prstGeom prst="chevron">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lv-LV" sz="2700" kern="1200" dirty="0"/>
            <a:t>…</a:t>
          </a:r>
          <a:endParaRPr lang="ru-RU" sz="2700" kern="1200" dirty="0"/>
        </a:p>
      </dsp:txBody>
      <dsp:txXfrm>
        <a:off x="4032348" y="288158"/>
        <a:ext cx="647693" cy="4317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C7DB5-9CE4-4FAE-B75A-E237C3D5A226}">
      <dsp:nvSpPr>
        <dsp:cNvPr id="0" name=""/>
        <dsp:cNvSpPr/>
      </dsp:nvSpPr>
      <dsp:spPr>
        <a:xfrm>
          <a:off x="1540" y="0"/>
          <a:ext cx="1876251" cy="504056"/>
        </a:xfrm>
        <a:prstGeom prst="chevron">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Sentence 1</a:t>
          </a:r>
          <a:endParaRPr lang="ru-RU" sz="1800" kern="1200" dirty="0"/>
        </a:p>
      </dsp:txBody>
      <dsp:txXfrm>
        <a:off x="253568" y="0"/>
        <a:ext cx="1372195" cy="504056"/>
      </dsp:txXfrm>
    </dsp:sp>
    <dsp:sp modelId="{5D7B7AA1-17BD-40C2-8A3A-6D263320E7B4}">
      <dsp:nvSpPr>
        <dsp:cNvPr id="0" name=""/>
        <dsp:cNvSpPr/>
      </dsp:nvSpPr>
      <dsp:spPr>
        <a:xfrm>
          <a:off x="1690166" y="0"/>
          <a:ext cx="1876251" cy="504056"/>
        </a:xfrm>
        <a:prstGeom prst="chevron">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Sentence 2</a:t>
          </a:r>
          <a:endParaRPr lang="ru-RU" sz="1800" kern="1200" dirty="0"/>
        </a:p>
      </dsp:txBody>
      <dsp:txXfrm>
        <a:off x="1942194" y="0"/>
        <a:ext cx="1372195" cy="504056"/>
      </dsp:txXfrm>
    </dsp:sp>
    <dsp:sp modelId="{F39CA286-73E1-4839-9B68-7320BC456F5D}">
      <dsp:nvSpPr>
        <dsp:cNvPr id="0" name=""/>
        <dsp:cNvSpPr/>
      </dsp:nvSpPr>
      <dsp:spPr>
        <a:xfrm>
          <a:off x="3380332" y="0"/>
          <a:ext cx="1876251" cy="504056"/>
        </a:xfrm>
        <a:prstGeom prst="chevron">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lv-LV" sz="3100" kern="1200" dirty="0"/>
            <a:t>…</a:t>
          </a:r>
          <a:endParaRPr lang="ru-RU" sz="3100" kern="1200" dirty="0"/>
        </a:p>
      </dsp:txBody>
      <dsp:txXfrm>
        <a:off x="3632360" y="0"/>
        <a:ext cx="1372195" cy="5040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3FDBB95-2919-BA49-BF3E-F989F8D69C19}" type="datetimeFigureOut">
              <a:rPr lang="en-US" smtClean="0"/>
              <a:t>8/17/2023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D7869F8-E71A-D14F-A8BC-587CDE7D4EBD}" type="slidenum">
              <a:rPr lang="en-US" smtClean="0"/>
              <a:t>‹#›</a:t>
            </a:fld>
            <a:endParaRPr lang="en-US"/>
          </a:p>
        </p:txBody>
      </p:sp>
    </p:spTree>
    <p:extLst>
      <p:ext uri="{BB962C8B-B14F-4D97-AF65-F5344CB8AC3E}">
        <p14:creationId xmlns:p14="http://schemas.microsoft.com/office/powerpoint/2010/main" val="3752204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11E34D1-F639-E448-89D5-A8813FF58557}" type="datetimeFigureOut">
              <a:rPr lang="en-US" smtClean="0"/>
              <a:t>8/17/2023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72579E2-A0C5-8541-B354-36B522AD5324}" type="slidenum">
              <a:rPr lang="en-US" smtClean="0"/>
              <a:t>‹#›</a:t>
            </a:fld>
            <a:endParaRPr lang="en-US"/>
          </a:p>
        </p:txBody>
      </p:sp>
    </p:spTree>
    <p:extLst>
      <p:ext uri="{BB962C8B-B14F-4D97-AF65-F5344CB8AC3E}">
        <p14:creationId xmlns:p14="http://schemas.microsoft.com/office/powerpoint/2010/main" val="30825970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2579E2-A0C5-8541-B354-36B522AD5324}" type="slidenum">
              <a:rPr lang="en-US" smtClean="0"/>
              <a:t>9</a:t>
            </a:fld>
            <a:endParaRPr lang="en-US"/>
          </a:p>
        </p:txBody>
      </p:sp>
    </p:spTree>
    <p:extLst>
      <p:ext uri="{BB962C8B-B14F-4D97-AF65-F5344CB8AC3E}">
        <p14:creationId xmlns:p14="http://schemas.microsoft.com/office/powerpoint/2010/main" val="1477450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2579E2-A0C5-8541-B354-36B522AD5324}" type="slidenum">
              <a:rPr lang="en-US" smtClean="0"/>
              <a:t>13</a:t>
            </a:fld>
            <a:endParaRPr lang="en-US"/>
          </a:p>
        </p:txBody>
      </p:sp>
    </p:spTree>
    <p:extLst>
      <p:ext uri="{BB962C8B-B14F-4D97-AF65-F5344CB8AC3E}">
        <p14:creationId xmlns:p14="http://schemas.microsoft.com/office/powerpoint/2010/main" val="3032328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slaids">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9"/>
            <a:ext cx="12192000" cy="6856661"/>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spTree>
    <p:extLst>
      <p:ext uri="{BB962C8B-B14F-4D97-AF65-F5344CB8AC3E}">
        <p14:creationId xmlns:p14="http://schemas.microsoft.com/office/powerpoint/2010/main" val="297914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ākums 1">
    <p:spTree>
      <p:nvGrpSpPr>
        <p:cNvPr id="1" name=""/>
        <p:cNvGrpSpPr/>
        <p:nvPr/>
      </p:nvGrpSpPr>
      <p:grpSpPr>
        <a:xfrm>
          <a:off x="0" y="0"/>
          <a:ext cx="0" cy="0"/>
          <a:chOff x="0" y="0"/>
          <a:chExt cx="0" cy="0"/>
        </a:xfrm>
      </p:grpSpPr>
    </p:spTree>
    <p:extLst>
      <p:ext uri="{BB962C8B-B14F-4D97-AF65-F5344CB8AC3E}">
        <p14:creationId xmlns:p14="http://schemas.microsoft.com/office/powerpoint/2010/main" val="69817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130328"/>
            <a:ext cx="6815667" cy="4995835"/>
          </a:xfrm>
        </p:spPr>
        <p:txBody>
          <a:bodyPr/>
          <a:lstStyle>
            <a:lvl1pPr>
              <a:defRPr sz="1800">
                <a:solidFill>
                  <a:srgbClr val="005551"/>
                </a:solidFill>
              </a:defRPr>
            </a:lvl1pPr>
            <a:lvl2pPr>
              <a:defRPr sz="1800">
                <a:solidFill>
                  <a:srgbClr val="005551"/>
                </a:solidFill>
              </a:defRPr>
            </a:lvl2pPr>
            <a:lvl3pPr>
              <a:defRPr sz="1400">
                <a:solidFill>
                  <a:srgbClr val="005551"/>
                </a:solidFill>
              </a:defRPr>
            </a:lvl3pPr>
            <a:lvl4pPr>
              <a:defRPr sz="1400">
                <a:solidFill>
                  <a:srgbClr val="005551"/>
                </a:solidFill>
              </a:defRPr>
            </a:lvl4pPr>
            <a:lvl5pPr>
              <a:defRPr sz="1400">
                <a:solidFill>
                  <a:srgbClr val="005551"/>
                </a:solidFill>
              </a:defRPr>
            </a:lvl5pPr>
            <a:lvl6pPr>
              <a:defRPr sz="2000"/>
            </a:lvl6pPr>
            <a:lvl7pPr>
              <a:defRPr sz="2000"/>
            </a:lvl7pPr>
            <a:lvl8pPr>
              <a:defRPr sz="2000"/>
            </a:lvl8pPr>
            <a:lvl9pPr>
              <a:defRPr sz="20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Text Placeholder 3"/>
          <p:cNvSpPr>
            <a:spLocks noGrp="1"/>
          </p:cNvSpPr>
          <p:nvPr>
            <p:ph type="body" sz="half" idx="2"/>
          </p:nvPr>
        </p:nvSpPr>
        <p:spPr>
          <a:xfrm>
            <a:off x="609601" y="2657231"/>
            <a:ext cx="4011084" cy="3468931"/>
          </a:xfrm>
        </p:spPr>
        <p:txBody>
          <a:bodyPr/>
          <a:lstStyle>
            <a:lvl1pPr marL="0" indent="0">
              <a:buNone/>
              <a:defRPr sz="140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Master text styles</a:t>
            </a:r>
          </a:p>
        </p:txBody>
      </p:sp>
      <p:sp>
        <p:nvSpPr>
          <p:cNvPr id="13" name="Text Placeholder 3"/>
          <p:cNvSpPr>
            <a:spLocks noGrp="1"/>
          </p:cNvSpPr>
          <p:nvPr>
            <p:ph type="body" sz="half" idx="13" hasCustomPrompt="1"/>
          </p:nvPr>
        </p:nvSpPr>
        <p:spPr>
          <a:xfrm>
            <a:off x="609601" y="1130328"/>
            <a:ext cx="4011084" cy="1431924"/>
          </a:xfrm>
        </p:spPr>
        <p:txBody>
          <a:bodyPr>
            <a:noAutofit/>
          </a:bodyPr>
          <a:lstStyle>
            <a:lvl1pPr marL="0" indent="0">
              <a:buNone/>
              <a:defRPr sz="3600" baseline="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1" name="Title 1"/>
          <p:cNvSpPr>
            <a:spLocks noGrp="1"/>
          </p:cNvSpPr>
          <p:nvPr>
            <p:ph type="title"/>
          </p:nvPr>
        </p:nvSpPr>
        <p:spPr>
          <a:xfrm>
            <a:off x="609600" y="156860"/>
            <a:ext cx="10972800" cy="868909"/>
          </a:xfrm>
        </p:spPr>
        <p:txBody>
          <a:bodyPr anchor="t">
            <a:noAutofit/>
          </a:bodyPr>
          <a:lstStyle>
            <a:lvl1pPr algn="l">
              <a:defRPr sz="2800">
                <a:solidFill>
                  <a:srgbClr val="005551"/>
                </a:solidFill>
              </a:defRPr>
            </a:lvl1pPr>
          </a:lstStyle>
          <a:p>
            <a:r>
              <a:rPr lang="lv-LV" dirty="0"/>
              <a:t>Click to edit Master title style</a:t>
            </a:r>
            <a:endParaRPr lang="en-US" dirty="0"/>
          </a:p>
        </p:txBody>
      </p:sp>
      <p:sp>
        <p:nvSpPr>
          <p:cNvPr id="7"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9" name="Date Placeholder 3"/>
          <p:cNvSpPr>
            <a:spLocks noGrp="1"/>
          </p:cNvSpPr>
          <p:nvPr>
            <p:ph type="dt" sz="half" idx="14"/>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96201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ttēli 1">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3468" y="1182076"/>
            <a:ext cx="10938933" cy="5015523"/>
          </a:xfrm>
        </p:spPr>
        <p:txBody>
          <a:bodyPr/>
          <a:lstStyle>
            <a:lvl1pPr>
              <a:defRPr>
                <a:solidFill>
                  <a:srgbClr val="005551"/>
                </a:solidFill>
              </a:defRPr>
            </a:lvl1pPr>
          </a:lstStyle>
          <a:p>
            <a:r>
              <a:rPr lang="lv-LV" dirty="0"/>
              <a:t>Drag picture to placeholder or click icon to add</a:t>
            </a:r>
            <a:endParaRPr lang="en-US" dirty="0"/>
          </a:p>
        </p:txBody>
      </p:sp>
      <p:sp>
        <p:nvSpPr>
          <p:cNvPr id="12"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6"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7"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65798029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ttēli 2">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7004" y="1182078"/>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6242755" y="1182077"/>
            <a:ext cx="5339644" cy="4821320"/>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1" name="Picture Placeholder 7"/>
          <p:cNvSpPr>
            <a:spLocks noGrp="1"/>
          </p:cNvSpPr>
          <p:nvPr>
            <p:ph type="pic" sz="quarter" idx="15"/>
          </p:nvPr>
        </p:nvSpPr>
        <p:spPr>
          <a:xfrm>
            <a:off x="647004" y="3632731"/>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4"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9"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2"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55479925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ttēli 5">
    <p:bg>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810541" y="3669503"/>
            <a:ext cx="4145439" cy="2001761"/>
          </a:xfrm>
        </p:spPr>
        <p:txBody>
          <a:bodyPr>
            <a:normAutofit/>
          </a:bodyPr>
          <a:lstStyle>
            <a:lvl1pPr>
              <a:defRPr sz="1400"/>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897031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2" name="Picture Placeholder 7"/>
          <p:cNvSpPr>
            <a:spLocks noGrp="1"/>
          </p:cNvSpPr>
          <p:nvPr>
            <p:ph type="pic" sz="quarter" idx="16"/>
          </p:nvPr>
        </p:nvSpPr>
        <p:spPr>
          <a:xfrm>
            <a:off x="681136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4" name="Content Placeholder 2"/>
          <p:cNvSpPr>
            <a:spLocks noGrp="1"/>
          </p:cNvSpPr>
          <p:nvPr>
            <p:ph idx="1"/>
          </p:nvPr>
        </p:nvSpPr>
        <p:spPr>
          <a:xfrm>
            <a:off x="609601" y="1182079"/>
            <a:ext cx="4712305" cy="4807487"/>
          </a:xfrm>
        </p:spPr>
        <p:txBody>
          <a:bodyPr/>
          <a:lstStyle>
            <a:lvl1pPr marL="342900" indent="-342900">
              <a:buFont typeface="Wingdings" charset="2"/>
              <a:buChar char="§"/>
              <a:defRPr sz="1800">
                <a:solidFill>
                  <a:schemeClr val="tx1"/>
                </a:solidFill>
              </a:defRPr>
            </a:lvl1pPr>
            <a:lvl2pPr>
              <a:defRPr sz="1800">
                <a:solidFill>
                  <a:schemeClr val="tx1"/>
                </a:solidFill>
              </a:defRPr>
            </a:lvl2pPr>
            <a:lvl3pPr marL="1143000" indent="-228600">
              <a:buSzPct val="75000"/>
              <a:buFont typeface="Wingdings" charset="2"/>
              <a:buChar char="§"/>
              <a:defRPr sz="1400">
                <a:solidFill>
                  <a:schemeClr val="tx1"/>
                </a:solidFill>
              </a:defRPr>
            </a:lvl3pPr>
            <a:lvl4pPr>
              <a:buSzPct val="75000"/>
              <a:defRPr sz="1400">
                <a:solidFill>
                  <a:schemeClr val="tx1"/>
                </a:solidFill>
              </a:defRPr>
            </a:lvl4pPr>
            <a:lvl5pPr marL="2114550" indent="-285750">
              <a:buSzPct val="50000"/>
              <a:buFont typeface="Wingdings" charset="2"/>
              <a:buChar char="§"/>
              <a:defRPr sz="1400">
                <a:solidFill>
                  <a:schemeClr val="tx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15"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11"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3"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410211753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eigas 2">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26327" y="1271077"/>
            <a:ext cx="10363200" cy="1470025"/>
          </a:xfrm>
        </p:spPr>
        <p:txBody>
          <a:bodyPr>
            <a:normAutofit/>
          </a:bodyPr>
          <a:lstStyle>
            <a:lvl1pPr algn="ctr">
              <a:defRPr sz="3600" b="1" i="0">
                <a:solidFill>
                  <a:schemeClr val="accent1"/>
                </a:solidFill>
                <a:latin typeface="Arial"/>
                <a:cs typeface="Arial"/>
              </a:defRPr>
            </a:lvl1pPr>
          </a:lstStyle>
          <a:p>
            <a:r>
              <a:rPr lang="lv-LV" dirty="0"/>
              <a:t>Click to edit</a:t>
            </a:r>
            <a:br>
              <a:rPr lang="lv-LV" dirty="0"/>
            </a:br>
            <a:r>
              <a:rPr lang="lv-LV" dirty="0"/>
              <a:t>master text syle</a:t>
            </a:r>
            <a:endParaRPr lang="en-US" dirty="0"/>
          </a:p>
        </p:txBody>
      </p:sp>
      <p:sp>
        <p:nvSpPr>
          <p:cNvPr id="7" name="Subtitle 2"/>
          <p:cNvSpPr>
            <a:spLocks noGrp="1"/>
          </p:cNvSpPr>
          <p:nvPr>
            <p:ph type="subTitle" idx="1"/>
          </p:nvPr>
        </p:nvSpPr>
        <p:spPr>
          <a:xfrm>
            <a:off x="1840727" y="2883357"/>
            <a:ext cx="8534400" cy="1345396"/>
          </a:xfrm>
        </p:spPr>
        <p:txBody>
          <a:bodyPr anchor="ctr">
            <a:normAutofit/>
          </a:bodyPr>
          <a:lstStyle>
            <a:lvl1pPr marL="0" indent="0" algn="ctr">
              <a:buNone/>
              <a:defRPr sz="1400">
                <a:solidFill>
                  <a:srgbClr val="00555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2" name="Rectangle 11"/>
          <p:cNvSpPr/>
          <p:nvPr userDrawn="1"/>
        </p:nvSpPr>
        <p:spPr>
          <a:xfrm>
            <a:off x="3241526" y="2741102"/>
            <a:ext cx="5773460" cy="7092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875636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2565455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Nodalu_slaids_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420507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ulslaid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pic>
        <p:nvPicPr>
          <p:cNvPr id="2" name="Picture 1" descr="A green logo with text&#10;&#10;Description automatically generated with medium confidence">
            <a:extLst>
              <a:ext uri="{FF2B5EF4-FFF2-40B4-BE49-F238E27FC236}">
                <a16:creationId xmlns:a16="http://schemas.microsoft.com/office/drawing/2014/main" id="{4E548ECA-4D19-EFCF-2D85-C2DF2A9B16B8}"/>
              </a:ext>
            </a:extLst>
          </p:cNvPr>
          <p:cNvPicPr>
            <a:picLocks noChangeAspect="1"/>
          </p:cNvPicPr>
          <p:nvPr userDrawn="1"/>
        </p:nvPicPr>
        <p:blipFill>
          <a:blip r:embed="rId3"/>
          <a:stretch>
            <a:fillRect/>
          </a:stretch>
        </p:blipFill>
        <p:spPr>
          <a:xfrm>
            <a:off x="9363392" y="4724400"/>
            <a:ext cx="2130109" cy="1725561"/>
          </a:xfrm>
          <a:prstGeom prst="rect">
            <a:avLst/>
          </a:prstGeom>
        </p:spPr>
      </p:pic>
    </p:spTree>
    <p:extLst>
      <p:ext uri="{BB962C8B-B14F-4D97-AF65-F5344CB8AC3E}">
        <p14:creationId xmlns:p14="http://schemas.microsoft.com/office/powerpoint/2010/main" val="184475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saukum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0727" y="2883357"/>
            <a:ext cx="8534400" cy="1197576"/>
          </a:xfrm>
        </p:spPr>
        <p:txBody>
          <a:bodyPr anchor="ctr">
            <a:normAutofit/>
          </a:bodyPr>
          <a:lstStyle>
            <a:lvl1pPr marL="0" indent="0" algn="ctr">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5" name="Text Placeholder 14"/>
          <p:cNvSpPr>
            <a:spLocks noGrp="1"/>
          </p:cNvSpPr>
          <p:nvPr>
            <p:ph type="body" sz="quarter" idx="10"/>
          </p:nvPr>
        </p:nvSpPr>
        <p:spPr>
          <a:xfrm>
            <a:off x="1840727" y="4354824"/>
            <a:ext cx="8534400" cy="1341437"/>
          </a:xfrm>
        </p:spPr>
        <p:txBody>
          <a:bodyPr anchor="ctr">
            <a:normAutofit/>
          </a:bodyPr>
          <a:lstStyle>
            <a:lvl1pPr marL="0" indent="0" algn="ctr">
              <a:buNone/>
              <a:defRPr sz="14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lv-LV" dirty="0"/>
              <a:t>Click to edit Master text styles</a:t>
            </a:r>
          </a:p>
        </p:txBody>
      </p:sp>
      <p:sp>
        <p:nvSpPr>
          <p:cNvPr id="17" name="Rectangle 16"/>
          <p:cNvSpPr/>
          <p:nvPr userDrawn="1"/>
        </p:nvSpPr>
        <p:spPr>
          <a:xfrm>
            <a:off x="3221198" y="2741101"/>
            <a:ext cx="5773460" cy="3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18" name="Straight Connector 17"/>
          <p:cNvCxnSpPr/>
          <p:nvPr userDrawn="1"/>
        </p:nvCxnSpPr>
        <p:spPr>
          <a:xfrm>
            <a:off x="3747523" y="4238143"/>
            <a:ext cx="4720808" cy="0"/>
          </a:xfrm>
          <a:prstGeom prst="line">
            <a:avLst/>
          </a:prstGeom>
          <a:ln w="3175" cmpd="sng">
            <a:solidFill>
              <a:schemeClr val="accent1"/>
            </a:solidFill>
          </a:ln>
        </p:spPr>
        <p:style>
          <a:lnRef idx="1">
            <a:schemeClr val="dk1"/>
          </a:lnRef>
          <a:fillRef idx="0">
            <a:schemeClr val="dk1"/>
          </a:fillRef>
          <a:effectRef idx="0">
            <a:schemeClr val="dk1"/>
          </a:effectRef>
          <a:fontRef idx="minor">
            <a:schemeClr val="tx1"/>
          </a:fontRef>
        </p:style>
      </p:cxnSp>
      <p:sp>
        <p:nvSpPr>
          <p:cNvPr id="10" name="Title 9"/>
          <p:cNvSpPr>
            <a:spLocks noGrp="1"/>
          </p:cNvSpPr>
          <p:nvPr>
            <p:ph type="title"/>
          </p:nvPr>
        </p:nvSpPr>
        <p:spPr>
          <a:xfrm>
            <a:off x="598315" y="1420280"/>
            <a:ext cx="10972800" cy="1143000"/>
          </a:xfrm>
        </p:spPr>
        <p:txBody>
          <a:bodyPr/>
          <a:lstStyle>
            <a:lvl1pPr algn="ctr">
              <a:defRPr/>
            </a:lvl1pPr>
          </a:lstStyle>
          <a:p>
            <a:r>
              <a:rPr lang="lv-LV" dirty="0"/>
              <a:t>Click to edit Master title style</a:t>
            </a:r>
            <a:endParaRPr lang="en-US" dirty="0"/>
          </a:p>
        </p:txBody>
      </p:sp>
    </p:spTree>
    <p:extLst>
      <p:ext uri="{BB962C8B-B14F-4D97-AF65-F5344CB8AC3E}">
        <p14:creationId xmlns:p14="http://schemas.microsoft.com/office/powerpoint/2010/main" val="331467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9" name="TextBox 8"/>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3" name="TextBox 12"/>
          <p:cNvSpPr txBox="1"/>
          <p:nvPr userDrawn="1"/>
        </p:nvSpPr>
        <p:spPr>
          <a:xfrm>
            <a:off x="13289747" y="1611586"/>
            <a:ext cx="184731" cy="369332"/>
          </a:xfrm>
          <a:prstGeom prst="rect">
            <a:avLst/>
          </a:prstGeom>
          <a:noFill/>
        </p:spPr>
        <p:txBody>
          <a:bodyPr wrap="none" rtlCol="0">
            <a:spAutoFit/>
          </a:bodyPr>
          <a:lstStyle/>
          <a:p>
            <a:endParaRPr lang="en-US" sz="1800" dirty="0"/>
          </a:p>
        </p:txBody>
      </p:sp>
      <p:sp>
        <p:nvSpPr>
          <p:cNvPr id="2" name="Title 1"/>
          <p:cNvSpPr>
            <a:spLocks noGrp="1"/>
          </p:cNvSpPr>
          <p:nvPr>
            <p:ph type="title"/>
          </p:nvPr>
        </p:nvSpPr>
        <p:spPr>
          <a:xfrm>
            <a:off x="609600" y="363965"/>
            <a:ext cx="10972800" cy="770685"/>
          </a:xfrm>
        </p:spPr>
        <p:txBody>
          <a:bodyPr anchor="t">
            <a:noAutofit/>
          </a:bodyPr>
          <a:lstStyle>
            <a:lvl1pPr algn="l">
              <a:defRPr sz="4400" b="1" i="0">
                <a:solidFill>
                  <a:schemeClr val="accent1"/>
                </a:solidFill>
                <a:latin typeface="Arial"/>
                <a:cs typeface="Arial"/>
              </a:defRPr>
            </a:lvl1pPr>
          </a:lstStyle>
          <a:p>
            <a:r>
              <a:rPr lang="lv-LV" dirty="0"/>
              <a:t>Click to edit Master title style</a:t>
            </a:r>
            <a:endParaRPr lang="en-US" dirty="0"/>
          </a:p>
        </p:txBody>
      </p:sp>
      <p:sp>
        <p:nvSpPr>
          <p:cNvPr id="10"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1"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14"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Tree>
    <p:extLst>
      <p:ext uri="{BB962C8B-B14F-4D97-AF65-F5344CB8AC3E}">
        <p14:creationId xmlns:p14="http://schemas.microsoft.com/office/powerpoint/2010/main" val="19460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14400" y="2547427"/>
            <a:ext cx="10236200" cy="1470025"/>
          </a:xfrm>
        </p:spPr>
        <p:txBody>
          <a:bodyPr>
            <a:noAutofit/>
          </a:bodyPr>
          <a:lstStyle>
            <a:lvl1pPr algn="l">
              <a:defRPr sz="5500" b="1" i="0">
                <a:solidFill>
                  <a:srgbClr val="005551"/>
                </a:solidFill>
                <a:latin typeface="Arial"/>
                <a:cs typeface="Arial"/>
              </a:defRPr>
            </a:lvl1pPr>
          </a:lstStyle>
          <a:p>
            <a:r>
              <a:rPr lang="lv-LV" dirty="0"/>
              <a:t>Nodaļas </a:t>
            </a:r>
            <a:br>
              <a:rPr lang="lv-LV" dirty="0"/>
            </a:br>
            <a:r>
              <a:rPr lang="lv-LV" dirty="0"/>
              <a:t>nosaukums</a:t>
            </a:r>
            <a:endParaRPr lang="en-US" dirty="0"/>
          </a:p>
        </p:txBody>
      </p:sp>
    </p:spTree>
    <p:extLst>
      <p:ext uri="{BB962C8B-B14F-4D97-AF65-F5344CB8AC3E}">
        <p14:creationId xmlns:p14="http://schemas.microsoft.com/office/powerpoint/2010/main" val="184966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Riga Technical University</a:t>
            </a:r>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37091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Riga Technical University</a:t>
            </a:r>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145622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9" name="Date Placeholder 3"/>
          <p:cNvSpPr>
            <a:spLocks noGrp="1"/>
          </p:cNvSpPr>
          <p:nvPr>
            <p:ph type="dt" sz="half" idx="10"/>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5" name="Text Placeholder 4"/>
          <p:cNvSpPr>
            <a:spLocks noGrp="1"/>
          </p:cNvSpPr>
          <p:nvPr>
            <p:ph type="body" sz="quarter" idx="11"/>
          </p:nvPr>
        </p:nvSpPr>
        <p:spPr>
          <a:xfrm>
            <a:off x="609600" y="419100"/>
            <a:ext cx="10972800" cy="990600"/>
          </a:xfrm>
        </p:spPr>
        <p:txBody>
          <a:bodyPr>
            <a:normAutofit/>
          </a:bodyPr>
          <a:lstStyle>
            <a:lvl1pPr marL="0" indent="0">
              <a:buNone/>
              <a:defRPr sz="4400" b="1">
                <a:solidFill>
                  <a:srgbClr val="005551"/>
                </a:solidFill>
              </a:defRPr>
            </a:lvl1pPr>
          </a:lstStyle>
          <a:p>
            <a:pPr lvl="0"/>
            <a:endParaRPr lang="lv-LV" dirty="0"/>
          </a:p>
        </p:txBody>
      </p:sp>
    </p:spTree>
    <p:extLst>
      <p:ext uri="{BB962C8B-B14F-4D97-AF65-F5344CB8AC3E}">
        <p14:creationId xmlns:p14="http://schemas.microsoft.com/office/powerpoint/2010/main" val="141361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 y="2540000"/>
            <a:ext cx="5386917" cy="35861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6" name="Content Placeholder 5"/>
          <p:cNvSpPr>
            <a:spLocks noGrp="1"/>
          </p:cNvSpPr>
          <p:nvPr>
            <p:ph sz="quarter" idx="4"/>
          </p:nvPr>
        </p:nvSpPr>
        <p:spPr>
          <a:xfrm>
            <a:off x="6193368" y="2539999"/>
            <a:ext cx="5389033" cy="3586164"/>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14" name="Text Placeholder 3"/>
          <p:cNvSpPr>
            <a:spLocks noGrp="1"/>
          </p:cNvSpPr>
          <p:nvPr>
            <p:ph type="body" sz="half" idx="14" hasCustomPrompt="1"/>
          </p:nvPr>
        </p:nvSpPr>
        <p:spPr>
          <a:xfrm>
            <a:off x="620655"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5" name="Text Placeholder 3"/>
          <p:cNvSpPr>
            <a:spLocks noGrp="1"/>
          </p:cNvSpPr>
          <p:nvPr>
            <p:ph type="body" sz="half" idx="15" hasCustomPrompt="1"/>
          </p:nvPr>
        </p:nvSpPr>
        <p:spPr>
          <a:xfrm>
            <a:off x="6193367"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9" name="Title 1"/>
          <p:cNvSpPr>
            <a:spLocks noGrp="1"/>
          </p:cNvSpPr>
          <p:nvPr>
            <p:ph type="title"/>
          </p:nvPr>
        </p:nvSpPr>
        <p:spPr>
          <a:xfrm>
            <a:off x="609600" y="363965"/>
            <a:ext cx="10972800" cy="770685"/>
          </a:xfrm>
        </p:spPr>
        <p:txBody>
          <a:bodyPr anchor="t">
            <a:noAutofit/>
          </a:bodyPr>
          <a:lstStyle>
            <a:lvl1pPr algn="l">
              <a:defRPr sz="2600">
                <a:solidFill>
                  <a:schemeClr val="accent1"/>
                </a:solidFill>
              </a:defRPr>
            </a:lvl1pPr>
          </a:lstStyle>
          <a:p>
            <a:r>
              <a:rPr lang="lv-LV"/>
              <a:t>Click to edit Master title style</a:t>
            </a:r>
            <a:endParaRPr lang="en-US" dirty="0"/>
          </a:p>
        </p:txBody>
      </p:sp>
      <p:sp>
        <p:nvSpPr>
          <p:cNvPr id="2" name="TextBox 1"/>
          <p:cNvSpPr txBox="1"/>
          <p:nvPr userDrawn="1"/>
        </p:nvSpPr>
        <p:spPr>
          <a:xfrm>
            <a:off x="266095" y="6567714"/>
            <a:ext cx="184731" cy="369332"/>
          </a:xfrm>
          <a:prstGeom prst="rect">
            <a:avLst/>
          </a:prstGeom>
          <a:noFill/>
        </p:spPr>
        <p:txBody>
          <a:bodyPr wrap="none" rtlCol="0">
            <a:spAutoFit/>
          </a:bodyPr>
          <a:lstStyle/>
          <a:p>
            <a:endParaRPr lang="en-US" sz="1800" dirty="0"/>
          </a:p>
        </p:txBody>
      </p:sp>
      <p:sp>
        <p:nvSpPr>
          <p:cNvPr id="11" name="Slide Number Placeholder 6"/>
          <p:cNvSpPr>
            <a:spLocks noGrp="1"/>
          </p:cNvSpPr>
          <p:nvPr>
            <p:ph type="sldNum" sz="quarter" idx="16"/>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2" name="Date Placeholder 3"/>
          <p:cNvSpPr>
            <a:spLocks noGrp="1"/>
          </p:cNvSpPr>
          <p:nvPr>
            <p:ph type="dt" sz="half" idx="17"/>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16589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19613"/>
            <a:ext cx="10972800" cy="1143000"/>
          </a:xfrm>
          <a:prstGeom prst="rect">
            <a:avLst/>
          </a:prstGeom>
        </p:spPr>
        <p:txBody>
          <a:bodyPr vert="horz" lIns="91440" tIns="45720" rIns="91440" bIns="45720" rtlCol="0" anchor="ctr">
            <a:normAutofit/>
          </a:bodyPr>
          <a:lstStyle/>
          <a:p>
            <a:r>
              <a:rPr lang="lv-LV" dirty="0"/>
              <a:t>Click to edit Master title style</a:t>
            </a:r>
            <a:endParaRPr lang="en-US" dirty="0"/>
          </a:p>
        </p:txBody>
      </p:sp>
      <p:sp>
        <p:nvSpPr>
          <p:cNvPr id="3" name="Text Placeholder 2"/>
          <p:cNvSpPr>
            <a:spLocks noGrp="1"/>
          </p:cNvSpPr>
          <p:nvPr>
            <p:ph type="body" idx="1"/>
          </p:nvPr>
        </p:nvSpPr>
        <p:spPr>
          <a:xfrm>
            <a:off x="609600" y="1645176"/>
            <a:ext cx="10972800" cy="4525963"/>
          </a:xfrm>
          <a:prstGeom prst="rect">
            <a:avLst/>
          </a:prstGeom>
        </p:spPr>
        <p:txBody>
          <a:bodyPr vert="horz" lIns="91440" tIns="45720" rIns="91440" bIns="45720" rtlCol="0">
            <a:normAutofit/>
          </a:bodyPr>
          <a:lstStyle/>
          <a:p>
            <a:pPr lvl="4"/>
            <a:r>
              <a:rPr lang="lv-LV" dirty="0"/>
              <a:t>Click to edit Master text styles</a:t>
            </a:r>
          </a:p>
          <a:p>
            <a:pPr lvl="5"/>
            <a:r>
              <a:rPr lang="lv-LV" dirty="0"/>
              <a:t>Second level</a:t>
            </a:r>
          </a:p>
          <a:p>
            <a:pPr lvl="6"/>
            <a:r>
              <a:rPr lang="lv-LV" dirty="0"/>
              <a:t>Third level</a:t>
            </a:r>
          </a:p>
          <a:p>
            <a:pPr lvl="7"/>
            <a:r>
              <a:rPr lang="lv-LV" dirty="0"/>
              <a:t>Fourth level</a:t>
            </a:r>
          </a:p>
          <a:p>
            <a:pPr lvl="8"/>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chemeClr val="bg1">
                    <a:lumMod val="65000"/>
                  </a:schemeClr>
                </a:solidFill>
                <a:latin typeface="Arial"/>
                <a:cs typeface="Arial"/>
              </a:defRPr>
            </a:lvl1pPr>
          </a:lstStyle>
          <a:p>
            <a:r>
              <a:rPr lang="en-US" dirty="0"/>
              <a:t>Riga Technical University</a:t>
            </a:r>
          </a:p>
        </p:txBody>
      </p:sp>
      <p:sp>
        <p:nvSpPr>
          <p:cNvPr id="10" name="TextBox 9"/>
          <p:cNvSpPr txBox="1"/>
          <p:nvPr/>
        </p:nvSpPr>
        <p:spPr>
          <a:xfrm>
            <a:off x="-4553185" y="2794000"/>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5164742" y="6886222"/>
            <a:ext cx="184731" cy="369332"/>
          </a:xfrm>
          <a:prstGeom prst="rect">
            <a:avLst/>
          </a:prstGeom>
          <a:noFill/>
        </p:spPr>
        <p:txBody>
          <a:bodyPr wrap="none" rtlCol="0">
            <a:spAutoFit/>
          </a:bodyPr>
          <a:lstStyle/>
          <a:p>
            <a:endParaRPr lang="en-US" sz="1800" dirty="0"/>
          </a:p>
        </p:txBody>
      </p:sp>
      <p:sp>
        <p:nvSpPr>
          <p:cNvPr id="11"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
        <p:nvSpPr>
          <p:cNvPr id="4"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4217965320"/>
      </p:ext>
    </p:extLst>
  </p:cSld>
  <p:clrMap bg1="lt1" tx1="dk1" bg2="lt2" tx2="dk2" accent1="accent1" accent2="accent2" accent3="accent3" accent4="accent4" accent5="accent5" accent6="accent6" hlink="hlink" folHlink="folHlink"/>
  <p:sldLayoutIdLst>
    <p:sldLayoutId id="2147483762" r:id="rId1"/>
    <p:sldLayoutId id="2147483844" r:id="rId2"/>
    <p:sldLayoutId id="2147483803" r:id="rId3"/>
    <p:sldLayoutId id="2147483804" r:id="rId4"/>
    <p:sldLayoutId id="2147483838" r:id="rId5"/>
    <p:sldLayoutId id="2147483840" r:id="rId6"/>
    <p:sldLayoutId id="2147483842" r:id="rId7"/>
    <p:sldLayoutId id="2147483806" r:id="rId8"/>
    <p:sldLayoutId id="2147483807" r:id="rId9"/>
    <p:sldLayoutId id="2147483839" r:id="rId10"/>
    <p:sldLayoutId id="2147483810" r:id="rId11"/>
    <p:sldLayoutId id="2147483817" r:id="rId12"/>
    <p:sldLayoutId id="2147483818" r:id="rId13"/>
    <p:sldLayoutId id="2147483820" r:id="rId14"/>
    <p:sldLayoutId id="2147483821" r:id="rId15"/>
    <p:sldLayoutId id="2147483843" r:id="rId16"/>
    <p:sldLayoutId id="2147483845" r:id="rId17"/>
  </p:sldLayoutIdLst>
  <p:hf hdr="0" ftr="0" dt="0"/>
  <p:txStyles>
    <p:titleStyle>
      <a:lvl1pPr algn="l" defTabSz="457200" rtl="0" eaLnBrk="1" latinLnBrk="0" hangingPunct="1">
        <a:spcBef>
          <a:spcPct val="0"/>
        </a:spcBef>
        <a:buNone/>
        <a:defRPr sz="4400" b="1" i="0" kern="1200">
          <a:solidFill>
            <a:schemeClr val="accent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32323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2323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32323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2323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accen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accen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accen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accent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hyperlink" Target="https://www.rtu.lv/lv/ditf/studijas-ditf/noderigi-dokumenti-un-saite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0.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16.sv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 Id="rId4" Type="http://schemas.openxmlformats.org/officeDocument/2006/relationships/image" Target="../media/image19.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zinatnesvaloda.lv/frazes" TargetMode="External"/><Relationship Id="rId7" Type="http://schemas.openxmlformats.org/officeDocument/2006/relationships/hyperlink" Target="https://hugo.lv/lv" TargetMode="External"/><Relationship Id="rId2" Type="http://schemas.openxmlformats.org/officeDocument/2006/relationships/hyperlink" Target="https://termini.gov.lv/" TargetMode="External"/><Relationship Id="rId1" Type="http://schemas.openxmlformats.org/officeDocument/2006/relationships/slideLayout" Target="../slideLayouts/slideLayout4.xml"/><Relationship Id="rId6" Type="http://schemas.openxmlformats.org/officeDocument/2006/relationships/hyperlink" Target="https://www.eurotermbank.com/" TargetMode="External"/><Relationship Id="rId5" Type="http://schemas.openxmlformats.org/officeDocument/2006/relationships/hyperlink" Target="https://www.letonika.lv/groups/default.aspx?g=2" TargetMode="External"/><Relationship Id="rId4" Type="http://schemas.openxmlformats.org/officeDocument/2006/relationships/hyperlink" Target="https://www.phrasebank.manchester.ac.uk/"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connectedpapers.com/" TargetMode="External"/><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mendeley.com/" TargetMode="External"/><Relationship Id="rId2" Type="http://schemas.openxmlformats.org/officeDocument/2006/relationships/hyperlink" Target="https://www.zotero.org/" TargetMode="External"/><Relationship Id="rId1" Type="http://schemas.openxmlformats.org/officeDocument/2006/relationships/slideLayout" Target="../slideLayouts/slideLayout4.xml"/><Relationship Id="rId5" Type="http://schemas.openxmlformats.org/officeDocument/2006/relationships/hyperlink" Target="https://endnote.com/" TargetMode="External"/><Relationship Id="rId4" Type="http://schemas.openxmlformats.org/officeDocument/2006/relationships/hyperlink" Target="https://www.citavi.com/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GB" dirty="0"/>
              <a:t>Curriculum Design and Testing Committee</a:t>
            </a:r>
            <a:r>
              <a:rPr lang="en-US" dirty="0"/>
              <a:t> </a:t>
            </a:r>
          </a:p>
          <a:p>
            <a:r>
              <a:rPr lang="en-US" dirty="0"/>
              <a:t>Faculty of Computer Science and Information Technology (</a:t>
            </a:r>
            <a:r>
              <a:rPr lang="en-US" dirty="0" err="1"/>
              <a:t>FCSIT</a:t>
            </a:r>
            <a:r>
              <a:rPr lang="en-US" dirty="0"/>
              <a:t>)</a:t>
            </a:r>
          </a:p>
          <a:p>
            <a:r>
              <a:rPr lang="en-US" dirty="0"/>
              <a:t>Riga Technical University</a:t>
            </a:r>
          </a:p>
          <a:p>
            <a:endParaRPr lang="en-US" sz="1200" dirty="0"/>
          </a:p>
          <a:p>
            <a:r>
              <a:rPr lang="en-US" sz="1200" dirty="0"/>
              <a:t>Approved by the Council of FCSIT at its meeting on 9 January 2023 (Minutes No: 12000-1.1/1)</a:t>
            </a:r>
          </a:p>
          <a:p>
            <a:endParaRPr lang="en-US" dirty="0"/>
          </a:p>
        </p:txBody>
      </p:sp>
      <p:sp>
        <p:nvSpPr>
          <p:cNvPr id="5" name="Text Placeholder 4"/>
          <p:cNvSpPr>
            <a:spLocks noGrp="1"/>
          </p:cNvSpPr>
          <p:nvPr>
            <p:ph type="body" sz="quarter" idx="16"/>
          </p:nvPr>
        </p:nvSpPr>
        <p:spPr>
          <a:xfrm>
            <a:off x="874186" y="1362074"/>
            <a:ext cx="9016264" cy="2529205"/>
          </a:xfrm>
        </p:spPr>
        <p:txBody>
          <a:bodyPr>
            <a:normAutofit lnSpcReduction="10000"/>
          </a:bodyPr>
          <a:lstStyle/>
          <a:p>
            <a:r>
              <a:rPr lang="en-US" dirty="0"/>
              <a:t>Bachelor thesis development in the 6</a:t>
            </a:r>
            <a:r>
              <a:rPr lang="en-US" baseline="30000" dirty="0"/>
              <a:t>th</a:t>
            </a:r>
            <a:r>
              <a:rPr lang="en-US" dirty="0"/>
              <a:t> semester</a:t>
            </a:r>
            <a:r>
              <a:rPr lang="lv-LV" dirty="0"/>
              <a:t>: </a:t>
            </a:r>
            <a:r>
              <a:rPr lang="en-US" dirty="0"/>
              <a:t>general </a:t>
            </a:r>
            <a:r>
              <a:rPr lang="lv-LV" dirty="0" err="1"/>
              <a:t>aspects</a:t>
            </a:r>
            <a:endParaRPr lang="en-US" dirty="0"/>
          </a:p>
        </p:txBody>
      </p:sp>
    </p:spTree>
    <p:extLst>
      <p:ext uri="{BB962C8B-B14F-4D97-AF65-F5344CB8AC3E}">
        <p14:creationId xmlns:p14="http://schemas.microsoft.com/office/powerpoint/2010/main" val="1712344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600" y="1296220"/>
            <a:ext cx="10026870" cy="4770537"/>
          </a:xfrm>
          <a:prstGeom prst="rect">
            <a:avLst/>
          </a:prstGeom>
          <a:noFill/>
        </p:spPr>
        <p:txBody>
          <a:bodyPr wrap="square">
            <a:spAutoFit/>
          </a:bodyPr>
          <a:lstStyle/>
          <a:p>
            <a:pPr marL="342900" indent="-342900">
              <a:spcAft>
                <a:spcPts val="800"/>
              </a:spcAft>
              <a:buFont typeface="Wingdings" panose="05000000000000000000" pitchFamily="2" charset="2"/>
              <a:buChar char="ü"/>
            </a:pPr>
            <a:r>
              <a:rPr lang="en-US" sz="2200" dirty="0">
                <a:effectLst/>
                <a:latin typeface="+mj-lt"/>
                <a:ea typeface="Calibri" panose="020F0502020204030204" pitchFamily="34" charset="0"/>
              </a:rPr>
              <a:t>Topicality of the bachelor thesis and/or research motivation</a:t>
            </a:r>
          </a:p>
          <a:p>
            <a:pPr marL="342900" indent="-342900">
              <a:spcAft>
                <a:spcPts val="800"/>
              </a:spcAft>
              <a:buFont typeface="Wingdings" panose="05000000000000000000" pitchFamily="2" charset="2"/>
              <a:buChar char="ü"/>
            </a:pPr>
            <a:r>
              <a:rPr lang="en-US" sz="2200" dirty="0">
                <a:effectLst/>
                <a:latin typeface="+mj-lt"/>
                <a:ea typeface="Calibri" panose="020F0502020204030204" pitchFamily="34" charset="0"/>
              </a:rPr>
              <a:t>The goal of the bachelor thesis and the tasks set for achieving it</a:t>
            </a:r>
          </a:p>
          <a:p>
            <a:pPr marL="342900" indent="-342900">
              <a:spcAft>
                <a:spcPts val="800"/>
              </a:spcAft>
              <a:buFont typeface="Wingdings" panose="05000000000000000000" pitchFamily="2" charset="2"/>
              <a:buChar char="ü"/>
            </a:pPr>
            <a:r>
              <a:rPr lang="en-US" sz="2200" dirty="0">
                <a:effectLst/>
                <a:latin typeface="+mj-lt"/>
                <a:ea typeface="Calibri" panose="020F0502020204030204" pitchFamily="34" charset="0"/>
              </a:rPr>
              <a:t>Content of the thesis: what content will be included in the thesis</a:t>
            </a:r>
            <a:r>
              <a:rPr lang="lv-LV" sz="2200" dirty="0">
                <a:effectLst/>
                <a:latin typeface="+mj-lt"/>
                <a:ea typeface="Calibri" panose="020F0502020204030204" pitchFamily="34" charset="0"/>
              </a:rPr>
              <a:t>,</a:t>
            </a:r>
            <a:r>
              <a:rPr lang="en-US" sz="2200" dirty="0">
                <a:effectLst/>
                <a:latin typeface="+mj-lt"/>
                <a:ea typeface="Calibri" panose="020F0502020204030204" pitchFamily="34" charset="0"/>
              </a:rPr>
              <a:t> and why this content is </a:t>
            </a:r>
            <a:r>
              <a:rPr lang="en-GB" sz="2200" dirty="0">
                <a:effectLst/>
                <a:latin typeface="+mj-lt"/>
                <a:ea typeface="Calibri" panose="020F0502020204030204" pitchFamily="34" charset="0"/>
              </a:rPr>
              <a:t>relevant</a:t>
            </a:r>
            <a:r>
              <a:rPr lang="en-US" sz="2200" dirty="0">
                <a:effectLst/>
                <a:latin typeface="+mj-lt"/>
                <a:ea typeface="Calibri" panose="020F0502020204030204" pitchFamily="34" charset="0"/>
              </a:rPr>
              <a:t> to the thesis</a:t>
            </a:r>
          </a:p>
          <a:p>
            <a:pPr marL="342900" indent="-342900">
              <a:spcAft>
                <a:spcPts val="800"/>
              </a:spcAft>
              <a:buFont typeface="Wingdings" panose="05000000000000000000" pitchFamily="2" charset="2"/>
              <a:buChar char="ü"/>
            </a:pPr>
            <a:r>
              <a:rPr lang="en-US" sz="2200" dirty="0">
                <a:effectLst/>
                <a:latin typeface="+mj-lt"/>
                <a:ea typeface="Calibri" panose="020F0502020204030204" pitchFamily="34" charset="0"/>
              </a:rPr>
              <a:t>Significant findings from the analysis of information sources and a list of the most relevant information sources</a:t>
            </a:r>
          </a:p>
          <a:p>
            <a:pPr marL="342900" indent="-342900">
              <a:spcAft>
                <a:spcPts val="800"/>
              </a:spcAft>
              <a:buFont typeface="Wingdings" panose="05000000000000000000" pitchFamily="2" charset="2"/>
              <a:buChar char="ü"/>
            </a:pPr>
            <a:r>
              <a:rPr lang="en-US" sz="2200" dirty="0">
                <a:effectLst/>
                <a:latin typeface="+mj-lt"/>
                <a:ea typeface="Calibri" panose="020F0502020204030204" pitchFamily="34" charset="0"/>
              </a:rPr>
              <a:t>Work done on the thesis: what tasks have already been completed, what results have already been obtained, what insights have already been gained, etc. </a:t>
            </a:r>
          </a:p>
          <a:p>
            <a:pPr marL="342900" indent="-342900">
              <a:spcAft>
                <a:spcPts val="800"/>
              </a:spcAft>
              <a:buFont typeface="Wingdings" panose="05000000000000000000" pitchFamily="2" charset="2"/>
              <a:buChar char="ü"/>
            </a:pPr>
            <a:r>
              <a:rPr lang="en-US" sz="2200" dirty="0">
                <a:effectLst/>
                <a:latin typeface="+mj-lt"/>
                <a:ea typeface="Calibri" panose="020F0502020204030204" pitchFamily="34" charset="0"/>
              </a:rPr>
              <a:t>Planned work: what tasks need to be completed and/or what results still need to be obtained before the submission of the bachelor thesis</a:t>
            </a:r>
          </a:p>
          <a:p>
            <a:pPr marL="342900" indent="-342900">
              <a:spcAft>
                <a:spcPts val="800"/>
              </a:spcAft>
              <a:buFont typeface="Wingdings" panose="05000000000000000000" pitchFamily="2" charset="2"/>
              <a:buChar char="ü"/>
            </a:pPr>
            <a:r>
              <a:rPr lang="en-US" sz="2200" dirty="0">
                <a:effectLst/>
                <a:latin typeface="+mj-lt"/>
                <a:ea typeface="Calibri" panose="020F0502020204030204" pitchFamily="34" charset="0"/>
              </a:rPr>
              <a:t>Conclusions and obstacles in the process of developing the bachelor thesis</a:t>
            </a: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Pre-</a:t>
            </a:r>
            <a:r>
              <a:rPr lang="en-US" dirty="0" err="1"/>
              <a:t>defence</a:t>
            </a:r>
            <a:r>
              <a:rPr lang="lv-LV" dirty="0"/>
              <a:t>: </a:t>
            </a:r>
            <a:r>
              <a:rPr lang="en-US" dirty="0"/>
              <a:t>Student’s presentation</a:t>
            </a:r>
            <a:endParaRPr lang="en-GB" dirty="0"/>
          </a:p>
        </p:txBody>
      </p:sp>
      <p:pic>
        <p:nvPicPr>
          <p:cNvPr id="2" name="Graphic 1" descr="Clipboard Badge with solid fill">
            <a:extLst>
              <a:ext uri="{FF2B5EF4-FFF2-40B4-BE49-F238E27FC236}">
                <a16:creationId xmlns:a16="http://schemas.microsoft.com/office/drawing/2014/main" id="{4C031D35-9394-76B1-47CE-AAEDF6A48A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131695" y="1032885"/>
            <a:ext cx="2060305" cy="2060305"/>
          </a:xfrm>
          <a:prstGeom prst="rect">
            <a:avLst/>
          </a:prstGeom>
        </p:spPr>
      </p:pic>
      <p:sp>
        <p:nvSpPr>
          <p:cNvPr id="3" name="Rectangle: Rounded Corners 2">
            <a:extLst>
              <a:ext uri="{FF2B5EF4-FFF2-40B4-BE49-F238E27FC236}">
                <a16:creationId xmlns:a16="http://schemas.microsoft.com/office/drawing/2014/main" id="{5E050076-1999-6B3A-97A4-D26F5A954F10}"/>
              </a:ext>
            </a:extLst>
          </p:cNvPr>
          <p:cNvSpPr/>
          <p:nvPr/>
        </p:nvSpPr>
        <p:spPr>
          <a:xfrm>
            <a:off x="609600" y="2440757"/>
            <a:ext cx="9625150" cy="2139216"/>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50000"/>
              </a:lnSpc>
            </a:pPr>
            <a:r>
              <a:rPr lang="en-US" sz="2400" dirty="0">
                <a:solidFill>
                  <a:schemeClr val="bg1"/>
                </a:solidFill>
              </a:rPr>
              <a:t>A template is available at:</a:t>
            </a:r>
          </a:p>
          <a:p>
            <a:pPr algn="ctr">
              <a:lnSpc>
                <a:spcPct val="150000"/>
              </a:lnSpc>
            </a:pPr>
            <a:r>
              <a:rPr lang="en-US" sz="2400" dirty="0">
                <a:solidFill>
                  <a:schemeClr val="bg1"/>
                </a:solidFill>
                <a:hlinkClick r:id="rId4">
                  <a:extLst>
                    <a:ext uri="{A12FA001-AC4F-418D-AE19-62706E023703}">
                      <ahyp:hlinkClr xmlns:ahyp="http://schemas.microsoft.com/office/drawing/2018/hyperlinkcolor" val="tx"/>
                    </a:ext>
                  </a:extLst>
                </a:hlinkClick>
              </a:rPr>
              <a:t>https://</a:t>
            </a:r>
            <a:r>
              <a:rPr lang="en-US" sz="2400" dirty="0" err="1">
                <a:solidFill>
                  <a:schemeClr val="bg1"/>
                </a:solidFill>
                <a:hlinkClick r:id="rId4">
                  <a:extLst>
                    <a:ext uri="{A12FA001-AC4F-418D-AE19-62706E023703}">
                      <ahyp:hlinkClr xmlns:ahyp="http://schemas.microsoft.com/office/drawing/2018/hyperlinkcolor" val="tx"/>
                    </a:ext>
                  </a:extLst>
                </a:hlinkClick>
              </a:rPr>
              <a:t>www.rtu.lv</a:t>
            </a:r>
            <a:r>
              <a:rPr lang="en-US" sz="2400" dirty="0">
                <a:solidFill>
                  <a:schemeClr val="bg1"/>
                </a:solidFill>
                <a:hlinkClick r:id="rId4">
                  <a:extLst>
                    <a:ext uri="{A12FA001-AC4F-418D-AE19-62706E023703}">
                      <ahyp:hlinkClr xmlns:ahyp="http://schemas.microsoft.com/office/drawing/2018/hyperlinkcolor" val="tx"/>
                    </a:ext>
                  </a:extLst>
                </a:hlinkClick>
              </a:rPr>
              <a:t>/lv/ditf/studijas-ditf/</a:t>
            </a:r>
            <a:r>
              <a:rPr lang="en-US" sz="2400" dirty="0" err="1">
                <a:solidFill>
                  <a:schemeClr val="bg1"/>
                </a:solidFill>
                <a:hlinkClick r:id="rId4">
                  <a:extLst>
                    <a:ext uri="{A12FA001-AC4F-418D-AE19-62706E023703}">
                      <ahyp:hlinkClr xmlns:ahyp="http://schemas.microsoft.com/office/drawing/2018/hyperlinkcolor" val="tx"/>
                    </a:ext>
                  </a:extLst>
                </a:hlinkClick>
              </a:rPr>
              <a:t>noderigi</a:t>
            </a:r>
            <a:r>
              <a:rPr lang="en-US" sz="2400" dirty="0">
                <a:solidFill>
                  <a:schemeClr val="bg1"/>
                </a:solidFill>
                <a:hlinkClick r:id="rId4">
                  <a:extLst>
                    <a:ext uri="{A12FA001-AC4F-418D-AE19-62706E023703}">
                      <ahyp:hlinkClr xmlns:ahyp="http://schemas.microsoft.com/office/drawing/2018/hyperlinkcolor" val="tx"/>
                    </a:ext>
                  </a:extLst>
                </a:hlinkClick>
              </a:rPr>
              <a:t>-</a:t>
            </a:r>
            <a:r>
              <a:rPr lang="en-US" sz="2400" dirty="0" err="1">
                <a:solidFill>
                  <a:schemeClr val="bg1"/>
                </a:solidFill>
                <a:hlinkClick r:id="rId4">
                  <a:extLst>
                    <a:ext uri="{A12FA001-AC4F-418D-AE19-62706E023703}">
                      <ahyp:hlinkClr xmlns:ahyp="http://schemas.microsoft.com/office/drawing/2018/hyperlinkcolor" val="tx"/>
                    </a:ext>
                  </a:extLst>
                </a:hlinkClick>
              </a:rPr>
              <a:t>dokumenti</a:t>
            </a:r>
            <a:r>
              <a:rPr lang="en-US" sz="2400" dirty="0">
                <a:solidFill>
                  <a:schemeClr val="bg1"/>
                </a:solidFill>
                <a:hlinkClick r:id="rId4">
                  <a:extLst>
                    <a:ext uri="{A12FA001-AC4F-418D-AE19-62706E023703}">
                      <ahyp:hlinkClr xmlns:ahyp="http://schemas.microsoft.com/office/drawing/2018/hyperlinkcolor" val="tx"/>
                    </a:ext>
                  </a:extLst>
                </a:hlinkClick>
              </a:rPr>
              <a:t>-un-</a:t>
            </a:r>
            <a:r>
              <a:rPr lang="en-US" sz="2400" dirty="0" err="1">
                <a:solidFill>
                  <a:schemeClr val="bg1"/>
                </a:solidFill>
                <a:hlinkClick r:id="rId4">
                  <a:extLst>
                    <a:ext uri="{A12FA001-AC4F-418D-AE19-62706E023703}">
                      <ahyp:hlinkClr xmlns:ahyp="http://schemas.microsoft.com/office/drawing/2018/hyperlinkcolor" val="tx"/>
                    </a:ext>
                  </a:extLst>
                </a:hlinkClick>
              </a:rPr>
              <a:t>saites</a:t>
            </a:r>
            <a:endParaRPr lang="en-US" sz="2400" dirty="0">
              <a:solidFill>
                <a:schemeClr val="bg1"/>
              </a:solidFill>
            </a:endParaRPr>
          </a:p>
        </p:txBody>
      </p:sp>
    </p:spTree>
    <p:extLst>
      <p:ext uri="{BB962C8B-B14F-4D97-AF65-F5344CB8AC3E}">
        <p14:creationId xmlns:p14="http://schemas.microsoft.com/office/powerpoint/2010/main" val="170152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52C169A-B18D-9459-399E-49E947564EF8}"/>
              </a:ext>
            </a:extLst>
          </p:cNvPr>
          <p:cNvSpPr txBox="1"/>
          <p:nvPr/>
        </p:nvSpPr>
        <p:spPr>
          <a:xfrm>
            <a:off x="609600" y="1296220"/>
            <a:ext cx="9987280" cy="5539978"/>
          </a:xfrm>
          <a:prstGeom prst="rect">
            <a:avLst/>
          </a:prstGeom>
          <a:noFill/>
        </p:spPr>
        <p:txBody>
          <a:bodyPr wrap="square">
            <a:spAutoFit/>
          </a:bodyPr>
          <a:lstStyle/>
          <a:p>
            <a:pPr marL="342900" indent="-342900">
              <a:spcAft>
                <a:spcPts val="1200"/>
              </a:spcAft>
              <a:buFont typeface="Wingdings" panose="05000000000000000000" pitchFamily="2" charset="2"/>
              <a:buChar char="ü"/>
            </a:pPr>
            <a:r>
              <a:rPr lang="en-US" sz="2200" dirty="0">
                <a:latin typeface="+mj-lt"/>
                <a:ea typeface="Calibri" panose="020F0502020204030204" pitchFamily="34" charset="0"/>
              </a:rPr>
              <a:t>The focus should be on what has been done and what remains to be done</a:t>
            </a:r>
          </a:p>
          <a:p>
            <a:pPr marL="342900" indent="-342900">
              <a:spcAft>
                <a:spcPts val="1200"/>
              </a:spcAft>
              <a:buFont typeface="Wingdings" panose="05000000000000000000" pitchFamily="2" charset="2"/>
              <a:buChar char="ü"/>
            </a:pPr>
            <a:r>
              <a:rPr lang="en-US" sz="2200" dirty="0">
                <a:latin typeface="+mj-lt"/>
                <a:ea typeface="Calibri" panose="020F0502020204030204" pitchFamily="34" charset="0"/>
              </a:rPr>
              <a:t>Be able to convince the commission that the student is deep into the topic and will be able to complete their research in the remaining time</a:t>
            </a:r>
          </a:p>
          <a:p>
            <a:pPr marL="342900" indent="-342900">
              <a:spcAft>
                <a:spcPts val="1200"/>
              </a:spcAft>
              <a:buFont typeface="Wingdings" panose="05000000000000000000" pitchFamily="2" charset="2"/>
              <a:buChar char="ü"/>
            </a:pPr>
            <a:r>
              <a:rPr lang="en-US" sz="2200" dirty="0">
                <a:latin typeface="+mj-lt"/>
                <a:ea typeface="Calibri" panose="020F0502020204030204" pitchFamily="34" charset="0"/>
              </a:rPr>
              <a:t>A business style of dress must be observed</a:t>
            </a:r>
          </a:p>
          <a:p>
            <a:pPr marL="342900" indent="-342900">
              <a:spcAft>
                <a:spcPts val="1200"/>
              </a:spcAft>
              <a:buFont typeface="Wingdings" panose="05000000000000000000" pitchFamily="2" charset="2"/>
              <a:buChar char="ü"/>
            </a:pPr>
            <a:r>
              <a:rPr lang="en-US" sz="2200" dirty="0" err="1">
                <a:latin typeface="+mj-lt"/>
                <a:ea typeface="Calibri" panose="020F0502020204030204" pitchFamily="34" charset="0"/>
              </a:rPr>
              <a:t>Behaviour</a:t>
            </a:r>
            <a:r>
              <a:rPr lang="en-US" sz="2200" dirty="0">
                <a:latin typeface="+mj-lt"/>
                <a:ea typeface="Calibri" panose="020F0502020204030204" pitchFamily="34" charset="0"/>
              </a:rPr>
              <a:t> in the presentation must conform to the norms of business etiquette</a:t>
            </a:r>
          </a:p>
          <a:p>
            <a:pPr marL="342900" indent="-342900">
              <a:spcAft>
                <a:spcPts val="1200"/>
              </a:spcAft>
              <a:buFont typeface="Wingdings" panose="05000000000000000000" pitchFamily="2" charset="2"/>
              <a:buChar char="ü"/>
            </a:pPr>
            <a:r>
              <a:rPr lang="en-US" sz="2200" dirty="0">
                <a:latin typeface="+mj-lt"/>
                <a:ea typeface="Calibri" panose="020F0502020204030204" pitchFamily="34" charset="0"/>
              </a:rPr>
              <a:t>Make an effort to look at the audience and talk to them</a:t>
            </a:r>
          </a:p>
          <a:p>
            <a:pPr marL="342900" indent="-342900">
              <a:spcAft>
                <a:spcPts val="1200"/>
              </a:spcAft>
              <a:buFont typeface="Wingdings" panose="05000000000000000000" pitchFamily="2" charset="2"/>
              <a:buChar char="ü"/>
            </a:pPr>
            <a:r>
              <a:rPr lang="en-US" sz="2200" dirty="0">
                <a:latin typeface="+mj-lt"/>
                <a:ea typeface="Calibri" panose="020F0502020204030204" pitchFamily="34" charset="0"/>
              </a:rPr>
              <a:t>Do not stand in front of the presentation on the screen</a:t>
            </a:r>
          </a:p>
          <a:p>
            <a:pPr marL="342900" indent="-342900">
              <a:spcAft>
                <a:spcPts val="1200"/>
              </a:spcAft>
              <a:buFont typeface="Wingdings" panose="05000000000000000000" pitchFamily="2" charset="2"/>
              <a:buChar char="ü"/>
            </a:pPr>
            <a:r>
              <a:rPr lang="en-US" sz="2200" dirty="0">
                <a:latin typeface="+mj-lt"/>
                <a:ea typeface="Calibri" panose="020F0502020204030204" pitchFamily="34" charset="0"/>
              </a:rPr>
              <a:t>Do not read from a piece of paper or slide</a:t>
            </a:r>
          </a:p>
          <a:p>
            <a:pPr marL="342900" indent="-342900">
              <a:spcAft>
                <a:spcPts val="1200"/>
              </a:spcAft>
              <a:buFont typeface="Wingdings" panose="05000000000000000000" pitchFamily="2" charset="2"/>
              <a:buChar char="ü"/>
            </a:pPr>
            <a:r>
              <a:rPr lang="en-GB" sz="2200" dirty="0">
                <a:latin typeface="+mj-lt"/>
                <a:ea typeface="Calibri" panose="020F0502020204030204" pitchFamily="34" charset="0"/>
              </a:rPr>
              <a:t>Don't be afraid to draw attention to the presentation with gestures</a:t>
            </a:r>
          </a:p>
          <a:p>
            <a:pPr marL="342900" indent="-342900">
              <a:spcAft>
                <a:spcPts val="1200"/>
              </a:spcAft>
              <a:buFont typeface="Wingdings" panose="05000000000000000000" pitchFamily="2" charset="2"/>
              <a:buChar char="ü"/>
            </a:pPr>
            <a:r>
              <a:rPr lang="en-US" sz="2200" dirty="0">
                <a:latin typeface="+mj-lt"/>
                <a:ea typeface="Calibri" panose="020F0502020204030204" pitchFamily="34" charset="0"/>
              </a:rPr>
              <a:t>Use a pointer or pen to show something in the presentation</a:t>
            </a:r>
          </a:p>
          <a:p>
            <a:pPr marL="342900" indent="-342900">
              <a:spcAft>
                <a:spcPts val="1200"/>
              </a:spcAft>
              <a:buFont typeface="Wingdings" panose="05000000000000000000" pitchFamily="2" charset="2"/>
              <a:buChar char="ü"/>
            </a:pPr>
            <a:endParaRPr lang="lv-LV" sz="2200" dirty="0">
              <a:effectLs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sz="4200" dirty="0"/>
              <a:t>Pre-</a:t>
            </a:r>
            <a:r>
              <a:rPr lang="en-US" sz="4200" dirty="0" err="1"/>
              <a:t>defence</a:t>
            </a:r>
            <a:r>
              <a:rPr lang="en-US" sz="4200" dirty="0"/>
              <a:t>: tips and rules</a:t>
            </a:r>
            <a:endParaRPr lang="en-GB" sz="4200" dirty="0"/>
          </a:p>
        </p:txBody>
      </p:sp>
      <p:pic>
        <p:nvPicPr>
          <p:cNvPr id="2" name="Graphic 1" descr="Clipboard Badge with solid fill">
            <a:extLst>
              <a:ext uri="{FF2B5EF4-FFF2-40B4-BE49-F238E27FC236}">
                <a16:creationId xmlns:a16="http://schemas.microsoft.com/office/drawing/2014/main" id="{4C031D35-9394-76B1-47CE-AAEDF6A48A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131695" y="1032885"/>
            <a:ext cx="2060305" cy="2060305"/>
          </a:xfrm>
          <a:prstGeom prst="rect">
            <a:avLst/>
          </a:prstGeom>
        </p:spPr>
      </p:pic>
    </p:spTree>
    <p:extLst>
      <p:ext uri="{BB962C8B-B14F-4D97-AF65-F5344CB8AC3E}">
        <p14:creationId xmlns:p14="http://schemas.microsoft.com/office/powerpoint/2010/main" val="1679076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06034F-9159-DE65-3A88-F1DBA9CA546E}"/>
              </a:ext>
            </a:extLst>
          </p:cNvPr>
          <p:cNvSpPr>
            <a:spLocks noGrp="1"/>
          </p:cNvSpPr>
          <p:nvPr>
            <p:ph type="sldNum" sz="quarter" idx="4"/>
          </p:nvPr>
        </p:nvSpPr>
        <p:spPr/>
        <p:txBody>
          <a:bodyPr/>
          <a:lstStyle/>
          <a:p>
            <a:r>
              <a:rPr lang="en-US" dirty="0"/>
              <a:t>Riga Technical University</a:t>
            </a:r>
          </a:p>
        </p:txBody>
      </p:sp>
      <p:sp>
        <p:nvSpPr>
          <p:cNvPr id="10" name="TextBox 9">
            <a:extLst>
              <a:ext uri="{FF2B5EF4-FFF2-40B4-BE49-F238E27FC236}">
                <a16:creationId xmlns:a16="http://schemas.microsoft.com/office/drawing/2014/main" id="{7D3AF57F-1A2A-D5EC-924D-267B81606B7E}"/>
              </a:ext>
            </a:extLst>
          </p:cNvPr>
          <p:cNvSpPr txBox="1"/>
          <p:nvPr/>
        </p:nvSpPr>
        <p:spPr>
          <a:xfrm>
            <a:off x="142239" y="3992334"/>
            <a:ext cx="3296356" cy="830997"/>
          </a:xfrm>
          <a:prstGeom prst="rect">
            <a:avLst/>
          </a:prstGeom>
          <a:noFill/>
        </p:spPr>
        <p:txBody>
          <a:bodyPr wrap="square" rtlCol="0">
            <a:spAutoFit/>
          </a:bodyPr>
          <a:lstStyle/>
          <a:p>
            <a:pPr algn="ctr"/>
            <a:r>
              <a:rPr lang="en-GB" sz="2400" b="1" dirty="0"/>
              <a:t>Evaluation criteria in the pre-defence</a:t>
            </a:r>
          </a:p>
        </p:txBody>
      </p:sp>
      <p:sp>
        <p:nvSpPr>
          <p:cNvPr id="11" name="Rectangle: Rounded Corners 10">
            <a:extLst>
              <a:ext uri="{FF2B5EF4-FFF2-40B4-BE49-F238E27FC236}">
                <a16:creationId xmlns:a16="http://schemas.microsoft.com/office/drawing/2014/main" id="{F83389BF-0C77-9856-F1C8-B09CE505AB40}"/>
              </a:ext>
            </a:extLst>
          </p:cNvPr>
          <p:cNvSpPr/>
          <p:nvPr/>
        </p:nvSpPr>
        <p:spPr>
          <a:xfrm>
            <a:off x="3905955" y="970394"/>
            <a:ext cx="7903312" cy="79248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Amount of work done (at least </a:t>
            </a:r>
            <a:r>
              <a:rPr lang="lv-LV" sz="2400"/>
              <a:t>75</a:t>
            </a:r>
            <a:r>
              <a:rPr lang="en-US" sz="2400"/>
              <a:t>% </a:t>
            </a:r>
            <a:r>
              <a:rPr lang="en-US" sz="2400" dirty="0"/>
              <a:t>of the total amount of work)</a:t>
            </a:r>
            <a:endParaRPr lang="lv-LV" sz="2400" dirty="0"/>
          </a:p>
        </p:txBody>
      </p:sp>
      <p:sp>
        <p:nvSpPr>
          <p:cNvPr id="12" name="Rectangle: Rounded Corners 11">
            <a:extLst>
              <a:ext uri="{FF2B5EF4-FFF2-40B4-BE49-F238E27FC236}">
                <a16:creationId xmlns:a16="http://schemas.microsoft.com/office/drawing/2014/main" id="{E4A85803-BC8D-027A-CB11-AA61715B841D}"/>
              </a:ext>
            </a:extLst>
          </p:cNvPr>
          <p:cNvSpPr/>
          <p:nvPr/>
        </p:nvSpPr>
        <p:spPr>
          <a:xfrm>
            <a:off x="3905955" y="2674190"/>
            <a:ext cx="7903312" cy="79248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A clear and actionable plan to get the rest done</a:t>
            </a:r>
            <a:endParaRPr lang="lv-LV" sz="2400" dirty="0"/>
          </a:p>
        </p:txBody>
      </p:sp>
      <p:sp>
        <p:nvSpPr>
          <p:cNvPr id="13" name="Rectangle: Rounded Corners 12">
            <a:extLst>
              <a:ext uri="{FF2B5EF4-FFF2-40B4-BE49-F238E27FC236}">
                <a16:creationId xmlns:a16="http://schemas.microsoft.com/office/drawing/2014/main" id="{75B80D20-64B6-1603-C60D-C459E6E4F17B}"/>
              </a:ext>
            </a:extLst>
          </p:cNvPr>
          <p:cNvSpPr/>
          <p:nvPr/>
        </p:nvSpPr>
        <p:spPr>
          <a:xfrm>
            <a:off x="3905955" y="4377986"/>
            <a:ext cx="7903312" cy="79248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Understanding of the topic when the student answers questions from the commission</a:t>
            </a:r>
            <a:endParaRPr lang="lv-LV" sz="2400" dirty="0"/>
          </a:p>
        </p:txBody>
      </p:sp>
      <p:cxnSp>
        <p:nvCxnSpPr>
          <p:cNvPr id="18" name="Straight Connector 17">
            <a:extLst>
              <a:ext uri="{FF2B5EF4-FFF2-40B4-BE49-F238E27FC236}">
                <a16:creationId xmlns:a16="http://schemas.microsoft.com/office/drawing/2014/main" id="{94AE9AD6-7B1F-95D6-0728-96F9BA2574BB}"/>
              </a:ext>
            </a:extLst>
          </p:cNvPr>
          <p:cNvCxnSpPr>
            <a:cxnSpLocks/>
            <a:stCxn id="7" idx="3"/>
            <a:endCxn id="11" idx="1"/>
          </p:cNvCxnSpPr>
          <p:nvPr/>
        </p:nvCxnSpPr>
        <p:spPr>
          <a:xfrm flipV="1">
            <a:off x="2820569" y="1366634"/>
            <a:ext cx="1085386" cy="1703796"/>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BE3AC13-F931-CC8A-5623-FDB846C1DB6F}"/>
              </a:ext>
            </a:extLst>
          </p:cNvPr>
          <p:cNvCxnSpPr>
            <a:cxnSpLocks/>
            <a:stCxn id="7" idx="3"/>
            <a:endCxn id="12" idx="1"/>
          </p:cNvCxnSpPr>
          <p:nvPr/>
        </p:nvCxnSpPr>
        <p:spPr>
          <a:xfrm>
            <a:off x="2820569" y="3070430"/>
            <a:ext cx="1085386" cy="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A1799423-62E4-2ED6-1517-8AF2961EFFD6}"/>
              </a:ext>
            </a:extLst>
          </p:cNvPr>
          <p:cNvCxnSpPr>
            <a:cxnSpLocks/>
            <a:stCxn id="7" idx="3"/>
            <a:endCxn id="13" idx="1"/>
          </p:cNvCxnSpPr>
          <p:nvPr/>
        </p:nvCxnSpPr>
        <p:spPr>
          <a:xfrm>
            <a:off x="2820569" y="3070430"/>
            <a:ext cx="1085386" cy="1703796"/>
          </a:xfrm>
          <a:prstGeom prst="line">
            <a:avLst/>
          </a:prstGeom>
          <a:ln w="28575"/>
        </p:spPr>
        <p:style>
          <a:lnRef idx="2">
            <a:schemeClr val="accent1"/>
          </a:lnRef>
          <a:fillRef idx="0">
            <a:schemeClr val="accent1"/>
          </a:fillRef>
          <a:effectRef idx="1">
            <a:schemeClr val="accent1"/>
          </a:effectRef>
          <a:fontRef idx="minor">
            <a:schemeClr val="tx1"/>
          </a:fontRef>
        </p:style>
      </p:cxnSp>
      <p:pic>
        <p:nvPicPr>
          <p:cNvPr id="7" name="Graphic 6" descr="Clipboard Badge with solid fill">
            <a:extLst>
              <a:ext uri="{FF2B5EF4-FFF2-40B4-BE49-F238E27FC236}">
                <a16:creationId xmlns:a16="http://schemas.microsoft.com/office/drawing/2014/main" id="{ADB3A024-A13A-23BA-DD16-8DE0E295F85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0264" y="2040277"/>
            <a:ext cx="2060305" cy="2060305"/>
          </a:xfrm>
          <a:prstGeom prst="rect">
            <a:avLst/>
          </a:prstGeom>
        </p:spPr>
      </p:pic>
    </p:spTree>
    <p:extLst>
      <p:ext uri="{BB962C8B-B14F-4D97-AF65-F5344CB8AC3E}">
        <p14:creationId xmlns:p14="http://schemas.microsoft.com/office/powerpoint/2010/main" val="1621860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dirty="0"/>
              <a:t>Riga Technical University</a:t>
            </a:r>
          </a:p>
        </p:txBody>
      </p:sp>
      <p:sp>
        <p:nvSpPr>
          <p:cNvPr id="5" name="Rounded Rectangle 11">
            <a:extLst>
              <a:ext uri="{FF2B5EF4-FFF2-40B4-BE49-F238E27FC236}">
                <a16:creationId xmlns:a16="http://schemas.microsoft.com/office/drawing/2014/main" id="{0384BFEF-BA8D-2BED-0F71-F3159F41E6E7}"/>
              </a:ext>
            </a:extLst>
          </p:cNvPr>
          <p:cNvSpPr/>
          <p:nvPr/>
        </p:nvSpPr>
        <p:spPr>
          <a:xfrm>
            <a:off x="1505870" y="2470290"/>
            <a:ext cx="4413486" cy="770685"/>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000" dirty="0">
                <a:solidFill>
                  <a:prstClr val="white"/>
                </a:solidFill>
                <a:latin typeface="+mj-lt"/>
              </a:rPr>
              <a:t>Show the presentation to the supervisor to receive feedback</a:t>
            </a:r>
            <a:endParaRPr lang="ru-RU" sz="2000" dirty="0">
              <a:solidFill>
                <a:prstClr val="white"/>
              </a:solidFill>
              <a:latin typeface="+mj-lt"/>
            </a:endParaRPr>
          </a:p>
        </p:txBody>
      </p:sp>
      <p:sp>
        <p:nvSpPr>
          <p:cNvPr id="6" name="Rounded Rectangle 12">
            <a:extLst>
              <a:ext uri="{FF2B5EF4-FFF2-40B4-BE49-F238E27FC236}">
                <a16:creationId xmlns:a16="http://schemas.microsoft.com/office/drawing/2014/main" id="{ABA3D5F3-82EB-E9F2-EEC4-A7ADC1D5D5E6}"/>
              </a:ext>
            </a:extLst>
          </p:cNvPr>
          <p:cNvSpPr/>
          <p:nvPr/>
        </p:nvSpPr>
        <p:spPr>
          <a:xfrm>
            <a:off x="2613310" y="3432650"/>
            <a:ext cx="4413486" cy="770685"/>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000" dirty="0">
                <a:solidFill>
                  <a:prstClr val="white"/>
                </a:solidFill>
                <a:latin typeface="+mj-lt"/>
              </a:rPr>
              <a:t>Improve the presentation according to the supervisor's comments</a:t>
            </a:r>
            <a:endParaRPr lang="ru-RU" sz="2000" dirty="0">
              <a:solidFill>
                <a:prstClr val="white"/>
              </a:solidFill>
              <a:latin typeface="+mj-lt"/>
            </a:endParaRPr>
          </a:p>
        </p:txBody>
      </p:sp>
      <p:sp>
        <p:nvSpPr>
          <p:cNvPr id="7" name="Rounded Rectangle 13">
            <a:extLst>
              <a:ext uri="{FF2B5EF4-FFF2-40B4-BE49-F238E27FC236}">
                <a16:creationId xmlns:a16="http://schemas.microsoft.com/office/drawing/2014/main" id="{212D2834-6180-A222-696C-163925285D94}"/>
              </a:ext>
            </a:extLst>
          </p:cNvPr>
          <p:cNvSpPr/>
          <p:nvPr/>
        </p:nvSpPr>
        <p:spPr>
          <a:xfrm>
            <a:off x="3882236" y="4398129"/>
            <a:ext cx="4414561" cy="770685"/>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000" dirty="0">
                <a:solidFill>
                  <a:prstClr val="white"/>
                </a:solidFill>
                <a:latin typeface="+mj-lt"/>
              </a:rPr>
              <a:t>Write a speech</a:t>
            </a:r>
            <a:endParaRPr lang="ru-RU" sz="2000" dirty="0">
              <a:solidFill>
                <a:prstClr val="white"/>
              </a:solidFill>
              <a:latin typeface="+mj-lt"/>
            </a:endParaRPr>
          </a:p>
        </p:txBody>
      </p:sp>
      <p:sp>
        <p:nvSpPr>
          <p:cNvPr id="8" name="Bent Arrow 16">
            <a:extLst>
              <a:ext uri="{FF2B5EF4-FFF2-40B4-BE49-F238E27FC236}">
                <a16:creationId xmlns:a16="http://schemas.microsoft.com/office/drawing/2014/main" id="{4C783B7E-30A8-82E4-CB81-2B07E548CE85}"/>
              </a:ext>
            </a:extLst>
          </p:cNvPr>
          <p:cNvSpPr/>
          <p:nvPr/>
        </p:nvSpPr>
        <p:spPr>
          <a:xfrm rot="5400000">
            <a:off x="5882231" y="2776635"/>
            <a:ext cx="635241" cy="642511"/>
          </a:xfrm>
          <a:prstGeom prst="ben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2000">
              <a:solidFill>
                <a:prstClr val="white"/>
              </a:solidFill>
              <a:latin typeface="+mj-lt"/>
            </a:endParaRPr>
          </a:p>
        </p:txBody>
      </p:sp>
      <p:sp>
        <p:nvSpPr>
          <p:cNvPr id="9" name="Bent Arrow 17">
            <a:extLst>
              <a:ext uri="{FF2B5EF4-FFF2-40B4-BE49-F238E27FC236}">
                <a16:creationId xmlns:a16="http://schemas.microsoft.com/office/drawing/2014/main" id="{39C722B0-D440-DC9B-8783-50D90A4B4774}"/>
              </a:ext>
            </a:extLst>
          </p:cNvPr>
          <p:cNvSpPr/>
          <p:nvPr/>
        </p:nvSpPr>
        <p:spPr>
          <a:xfrm rot="5400000">
            <a:off x="7009447" y="3711486"/>
            <a:ext cx="677210" cy="642511"/>
          </a:xfrm>
          <a:prstGeom prst="ben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2000">
              <a:solidFill>
                <a:prstClr val="white"/>
              </a:solidFill>
              <a:latin typeface="+mj-lt"/>
            </a:endParaRPr>
          </a:p>
        </p:txBody>
      </p:sp>
      <p:sp>
        <p:nvSpPr>
          <p:cNvPr id="10" name="Rounded Rectangle 21">
            <a:extLst>
              <a:ext uri="{FF2B5EF4-FFF2-40B4-BE49-F238E27FC236}">
                <a16:creationId xmlns:a16="http://schemas.microsoft.com/office/drawing/2014/main" id="{E75774E7-6462-BB4A-E3D8-3E203705ECC8}"/>
              </a:ext>
            </a:extLst>
          </p:cNvPr>
          <p:cNvSpPr/>
          <p:nvPr/>
        </p:nvSpPr>
        <p:spPr>
          <a:xfrm>
            <a:off x="238188" y="1492053"/>
            <a:ext cx="4414561" cy="770685"/>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000" dirty="0" err="1">
                <a:solidFill>
                  <a:prstClr val="white"/>
                </a:solidFill>
                <a:latin typeface="+mj-lt"/>
              </a:rPr>
              <a:t>Prepare</a:t>
            </a:r>
            <a:r>
              <a:rPr lang="lv-LV" sz="2000" dirty="0">
                <a:solidFill>
                  <a:prstClr val="white"/>
                </a:solidFill>
                <a:latin typeface="+mj-lt"/>
              </a:rPr>
              <a:t> a </a:t>
            </a:r>
            <a:r>
              <a:rPr lang="lv-LV" sz="2000" dirty="0" err="1">
                <a:solidFill>
                  <a:prstClr val="white"/>
                </a:solidFill>
                <a:latin typeface="+mj-lt"/>
              </a:rPr>
              <a:t>presentation</a:t>
            </a:r>
            <a:endParaRPr lang="ru-RU" sz="2000" dirty="0">
              <a:solidFill>
                <a:prstClr val="white"/>
              </a:solidFill>
              <a:latin typeface="+mj-lt"/>
            </a:endParaRPr>
          </a:p>
        </p:txBody>
      </p:sp>
      <p:sp>
        <p:nvSpPr>
          <p:cNvPr id="11" name="Bent Arrow 22">
            <a:extLst>
              <a:ext uri="{FF2B5EF4-FFF2-40B4-BE49-F238E27FC236}">
                <a16:creationId xmlns:a16="http://schemas.microsoft.com/office/drawing/2014/main" id="{F2589867-F78A-A16D-CF0C-5557D9E22B0B}"/>
              </a:ext>
            </a:extLst>
          </p:cNvPr>
          <p:cNvSpPr/>
          <p:nvPr/>
        </p:nvSpPr>
        <p:spPr>
          <a:xfrm rot="5400000">
            <a:off x="4669376" y="1786117"/>
            <a:ext cx="660997" cy="682101"/>
          </a:xfrm>
          <a:prstGeom prst="bentArrow">
            <a:avLst>
              <a:gd name="adj1" fmla="val 25000"/>
              <a:gd name="adj2" fmla="val 25000"/>
              <a:gd name="adj3" fmla="val 25000"/>
              <a:gd name="adj4" fmla="val 4375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000" dirty="0">
                <a:solidFill>
                  <a:prstClr val="white"/>
                </a:solidFill>
                <a:latin typeface="+mj-lt"/>
              </a:rPr>
              <a:t>                                                               </a:t>
            </a:r>
            <a:endParaRPr lang="ru-RU" sz="2000" dirty="0">
              <a:solidFill>
                <a:prstClr val="white"/>
              </a:solidFill>
              <a:latin typeface="+mj-lt"/>
            </a:endParaRPr>
          </a:p>
        </p:txBody>
      </p:sp>
      <p:sp>
        <p:nvSpPr>
          <p:cNvPr id="13" name="Title 2">
            <a:extLst>
              <a:ext uri="{FF2B5EF4-FFF2-40B4-BE49-F238E27FC236}">
                <a16:creationId xmlns:a16="http://schemas.microsoft.com/office/drawing/2014/main" id="{3421919B-FE64-A43B-6D55-E5C0C2ABE10F}"/>
              </a:ext>
            </a:extLst>
          </p:cNvPr>
          <p:cNvSpPr>
            <a:spLocks noGrp="1"/>
          </p:cNvSpPr>
          <p:nvPr>
            <p:ph type="title"/>
          </p:nvPr>
        </p:nvSpPr>
        <p:spPr>
          <a:xfrm>
            <a:off x="609600" y="363965"/>
            <a:ext cx="10972800" cy="770685"/>
          </a:xfrm>
        </p:spPr>
        <p:txBody>
          <a:bodyPr/>
          <a:lstStyle/>
          <a:p>
            <a:r>
              <a:rPr lang="en-US" dirty="0"/>
              <a:t>Pre-</a:t>
            </a:r>
            <a:r>
              <a:rPr lang="en-US" dirty="0" err="1"/>
              <a:t>defence</a:t>
            </a:r>
            <a:r>
              <a:rPr lang="lv-LV" dirty="0"/>
              <a:t>: </a:t>
            </a:r>
            <a:r>
              <a:rPr lang="en-US" dirty="0"/>
              <a:t>Preparation</a:t>
            </a:r>
            <a:endParaRPr lang="en-GB" dirty="0"/>
          </a:p>
        </p:txBody>
      </p:sp>
      <p:pic>
        <p:nvPicPr>
          <p:cNvPr id="14" name="Graphic 13" descr="Clipboard Badge with solid fill">
            <a:extLst>
              <a:ext uri="{FF2B5EF4-FFF2-40B4-BE49-F238E27FC236}">
                <a16:creationId xmlns:a16="http://schemas.microsoft.com/office/drawing/2014/main" id="{04122401-24BF-AE90-28BB-9BE18DF373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67351" y="202395"/>
            <a:ext cx="2060305" cy="2060305"/>
          </a:xfrm>
          <a:prstGeom prst="rect">
            <a:avLst/>
          </a:prstGeom>
        </p:spPr>
      </p:pic>
      <p:sp>
        <p:nvSpPr>
          <p:cNvPr id="2" name="Rounded Rectangle 13">
            <a:extLst>
              <a:ext uri="{FF2B5EF4-FFF2-40B4-BE49-F238E27FC236}">
                <a16:creationId xmlns:a16="http://schemas.microsoft.com/office/drawing/2014/main" id="{3BBCC0AD-504A-1E68-A854-06A160424BAB}"/>
              </a:ext>
            </a:extLst>
          </p:cNvPr>
          <p:cNvSpPr/>
          <p:nvPr/>
        </p:nvSpPr>
        <p:spPr>
          <a:xfrm>
            <a:off x="5153026" y="5383979"/>
            <a:ext cx="4533836" cy="770685"/>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000" dirty="0">
                <a:solidFill>
                  <a:prstClr val="white"/>
                </a:solidFill>
                <a:latin typeface="+mj-lt"/>
              </a:rPr>
              <a:t>Practice presenting in front of a mirror or an audience, taking your time</a:t>
            </a:r>
            <a:endParaRPr lang="ru-RU" sz="2000" dirty="0">
              <a:solidFill>
                <a:prstClr val="white"/>
              </a:solidFill>
              <a:latin typeface="+mj-lt"/>
            </a:endParaRPr>
          </a:p>
        </p:txBody>
      </p:sp>
      <p:sp>
        <p:nvSpPr>
          <p:cNvPr id="3" name="Bent Arrow 17">
            <a:extLst>
              <a:ext uri="{FF2B5EF4-FFF2-40B4-BE49-F238E27FC236}">
                <a16:creationId xmlns:a16="http://schemas.microsoft.com/office/drawing/2014/main" id="{5C411190-4D57-DADB-3D1B-90DC6FB62BE7}"/>
              </a:ext>
            </a:extLst>
          </p:cNvPr>
          <p:cNvSpPr/>
          <p:nvPr/>
        </p:nvSpPr>
        <p:spPr>
          <a:xfrm rot="5400000">
            <a:off x="8279448" y="4703749"/>
            <a:ext cx="677208" cy="642511"/>
          </a:xfrm>
          <a:prstGeom prst="ben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2000">
              <a:solidFill>
                <a:prstClr val="white"/>
              </a:solidFill>
              <a:latin typeface="+mj-lt"/>
            </a:endParaRPr>
          </a:p>
        </p:txBody>
      </p:sp>
    </p:spTree>
    <p:extLst>
      <p:ext uri="{BB962C8B-B14F-4D97-AF65-F5344CB8AC3E}">
        <p14:creationId xmlns:p14="http://schemas.microsoft.com/office/powerpoint/2010/main" val="3786561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a:xfrm>
            <a:off x="914400" y="2547427"/>
            <a:ext cx="9498563" cy="1470025"/>
          </a:xfrm>
        </p:spPr>
        <p:txBody>
          <a:bodyPr/>
          <a:lstStyle/>
          <a:p>
            <a:r>
              <a:rPr lang="en-US" dirty="0"/>
              <a:t>Specific aspects of bachelor thesis development</a:t>
            </a:r>
            <a:endParaRPr lang="en-GB" dirty="0"/>
          </a:p>
        </p:txBody>
      </p:sp>
    </p:spTree>
    <p:extLst>
      <p:ext uri="{BB962C8B-B14F-4D97-AF65-F5344CB8AC3E}">
        <p14:creationId xmlns:p14="http://schemas.microsoft.com/office/powerpoint/2010/main" val="1413885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1E64E5-914C-CA18-279C-528CDC369999}"/>
              </a:ext>
            </a:extLst>
          </p:cNvPr>
          <p:cNvSpPr>
            <a:spLocks noGrp="1"/>
          </p:cNvSpPr>
          <p:nvPr>
            <p:ph type="sldNum" sz="quarter" idx="4"/>
          </p:nvPr>
        </p:nvSpPr>
        <p:spPr>
          <a:xfrm>
            <a:off x="609599" y="6272743"/>
            <a:ext cx="3296356" cy="365125"/>
          </a:xfrm>
          <a:prstGeom prst="rect">
            <a:avLst/>
          </a:prstGeom>
        </p:spPr>
        <p:txBody>
          <a:bodyPr/>
          <a:lstStyle>
            <a:defPPr>
              <a:defRPr lang="en-US"/>
            </a:defPPr>
            <a:lvl1pPr marL="0" algn="l" defTabSz="457200" rtl="0" eaLnBrk="1" latinLnBrk="0" hangingPunct="1">
              <a:defRPr sz="1200" kern="1200">
                <a:solidFill>
                  <a:srgbClr val="A6A6A6"/>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Riga Technical University</a:t>
            </a:r>
          </a:p>
        </p:txBody>
      </p:sp>
      <p:sp>
        <p:nvSpPr>
          <p:cNvPr id="6" name="Rectangle: Rounded Corners 5">
            <a:extLst>
              <a:ext uri="{FF2B5EF4-FFF2-40B4-BE49-F238E27FC236}">
                <a16:creationId xmlns:a16="http://schemas.microsoft.com/office/drawing/2014/main" id="{22A1582A-F69C-944D-5508-B1C72C58949D}"/>
              </a:ext>
            </a:extLst>
          </p:cNvPr>
          <p:cNvSpPr/>
          <p:nvPr/>
        </p:nvSpPr>
        <p:spPr>
          <a:xfrm>
            <a:off x="1718810" y="1710311"/>
            <a:ext cx="4582444"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consult on the selection of relevant information sources and research methods</a:t>
            </a:r>
            <a:endParaRPr lang="lv-LV" sz="1700" dirty="0"/>
          </a:p>
        </p:txBody>
      </p:sp>
      <p:sp>
        <p:nvSpPr>
          <p:cNvPr id="7" name="Rectangle: Rounded Corners 6">
            <a:extLst>
              <a:ext uri="{FF2B5EF4-FFF2-40B4-BE49-F238E27FC236}">
                <a16:creationId xmlns:a16="http://schemas.microsoft.com/office/drawing/2014/main" id="{D7CDA74E-B7FD-D426-977E-267B0E5677B5}"/>
              </a:ext>
            </a:extLst>
          </p:cNvPr>
          <p:cNvSpPr/>
          <p:nvPr/>
        </p:nvSpPr>
        <p:spPr>
          <a:xfrm>
            <a:off x="6386064" y="1710614"/>
            <a:ext cx="4582444"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continue developing the analytical part of the bachelor thesis, searching, analyzing and collecting information sources</a:t>
            </a:r>
          </a:p>
        </p:txBody>
      </p:sp>
      <p:sp>
        <p:nvSpPr>
          <p:cNvPr id="8" name="Rectangle: Rounded Corners 7">
            <a:extLst>
              <a:ext uri="{FF2B5EF4-FFF2-40B4-BE49-F238E27FC236}">
                <a16:creationId xmlns:a16="http://schemas.microsoft.com/office/drawing/2014/main" id="{77AF5D92-D0EF-F974-F5E1-4B03E8A7B06A}"/>
              </a:ext>
            </a:extLst>
          </p:cNvPr>
          <p:cNvSpPr/>
          <p:nvPr/>
        </p:nvSpPr>
        <p:spPr>
          <a:xfrm>
            <a:off x="1736226" y="2635745"/>
            <a:ext cx="4582444"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provide comments on the intermediate results of the bachelor thesis development</a:t>
            </a:r>
            <a:endParaRPr lang="lv-LV" sz="1700" dirty="0"/>
          </a:p>
        </p:txBody>
      </p:sp>
      <p:sp>
        <p:nvSpPr>
          <p:cNvPr id="9" name="Rectangle: Rounded Corners 8">
            <a:extLst>
              <a:ext uri="{FF2B5EF4-FFF2-40B4-BE49-F238E27FC236}">
                <a16:creationId xmlns:a16="http://schemas.microsoft.com/office/drawing/2014/main" id="{5AFF8FE0-4A1E-33ED-E66D-71EBC14FAF41}"/>
              </a:ext>
            </a:extLst>
          </p:cNvPr>
          <p:cNvSpPr/>
          <p:nvPr/>
        </p:nvSpPr>
        <p:spPr>
          <a:xfrm>
            <a:off x="6386064" y="2635745"/>
            <a:ext cx="4582444"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develop a bachelor thesis solution and verify it</a:t>
            </a:r>
            <a:endParaRPr lang="lv-LV" sz="1700" dirty="0"/>
          </a:p>
        </p:txBody>
      </p:sp>
      <p:sp>
        <p:nvSpPr>
          <p:cNvPr id="10" name="Rectangle: Rounded Corners 9">
            <a:extLst>
              <a:ext uri="{FF2B5EF4-FFF2-40B4-BE49-F238E27FC236}">
                <a16:creationId xmlns:a16="http://schemas.microsoft.com/office/drawing/2014/main" id="{4445A156-4497-44D6-D55C-203715D05335}"/>
              </a:ext>
            </a:extLst>
          </p:cNvPr>
          <p:cNvSpPr/>
          <p:nvPr/>
        </p:nvSpPr>
        <p:spPr>
          <a:xfrm>
            <a:off x="1736226" y="3561179"/>
            <a:ext cx="4582444"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provide recommendations for presentation and speech preparation for the pre-</a:t>
            </a:r>
            <a:r>
              <a:rPr lang="en-US" sz="1700" dirty="0" err="1"/>
              <a:t>defence</a:t>
            </a:r>
            <a:r>
              <a:rPr lang="en-US" sz="1700" dirty="0"/>
              <a:t> and </a:t>
            </a:r>
            <a:r>
              <a:rPr lang="en-US" sz="1700" dirty="0" err="1"/>
              <a:t>defence</a:t>
            </a:r>
            <a:endParaRPr lang="lv-LV" sz="1700" dirty="0"/>
          </a:p>
        </p:txBody>
      </p:sp>
      <p:sp>
        <p:nvSpPr>
          <p:cNvPr id="11" name="Rectangle: Rounded Corners 10">
            <a:extLst>
              <a:ext uri="{FF2B5EF4-FFF2-40B4-BE49-F238E27FC236}">
                <a16:creationId xmlns:a16="http://schemas.microsoft.com/office/drawing/2014/main" id="{DDBF5830-5C96-1324-3782-DBF8F642923D}"/>
              </a:ext>
            </a:extLst>
          </p:cNvPr>
          <p:cNvSpPr/>
          <p:nvPr/>
        </p:nvSpPr>
        <p:spPr>
          <a:xfrm>
            <a:off x="6386064" y="3561179"/>
            <a:ext cx="4582444"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present the results of the bachelor thesis in the pre-</a:t>
            </a:r>
            <a:r>
              <a:rPr lang="en-US" sz="1700" dirty="0" err="1"/>
              <a:t>defence</a:t>
            </a:r>
            <a:endParaRPr lang="lv-LV" sz="1700" dirty="0"/>
          </a:p>
        </p:txBody>
      </p:sp>
      <p:sp>
        <p:nvSpPr>
          <p:cNvPr id="12" name="Rectangle: Rounded Corners 11">
            <a:extLst>
              <a:ext uri="{FF2B5EF4-FFF2-40B4-BE49-F238E27FC236}">
                <a16:creationId xmlns:a16="http://schemas.microsoft.com/office/drawing/2014/main" id="{6BDBF547-E476-A3B7-317A-E154A2400E1A}"/>
              </a:ext>
            </a:extLst>
          </p:cNvPr>
          <p:cNvSpPr/>
          <p:nvPr/>
        </p:nvSpPr>
        <p:spPr>
          <a:xfrm>
            <a:off x="1736226" y="4466027"/>
            <a:ext cx="4582444"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emphasize meeting the requirements regarding the content, structure, formatting, language and style of the thesis</a:t>
            </a:r>
            <a:endParaRPr lang="lv-LV" sz="1700" dirty="0"/>
          </a:p>
        </p:txBody>
      </p:sp>
      <p:sp>
        <p:nvSpPr>
          <p:cNvPr id="13" name="Rectangle: Rounded Corners 12">
            <a:extLst>
              <a:ext uri="{FF2B5EF4-FFF2-40B4-BE49-F238E27FC236}">
                <a16:creationId xmlns:a16="http://schemas.microsoft.com/office/drawing/2014/main" id="{2C86B627-6E0F-BF43-A1BB-636AA0F819E6}"/>
              </a:ext>
            </a:extLst>
          </p:cNvPr>
          <p:cNvSpPr/>
          <p:nvPr/>
        </p:nvSpPr>
        <p:spPr>
          <a:xfrm>
            <a:off x="6390356" y="4466027"/>
            <a:ext cx="4582444"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prepare and submit the final version of the bachelor thesis</a:t>
            </a:r>
            <a:endParaRPr lang="lv-LV" sz="1700" dirty="0"/>
          </a:p>
        </p:txBody>
      </p:sp>
      <p:grpSp>
        <p:nvGrpSpPr>
          <p:cNvPr id="2" name="Group 1">
            <a:extLst>
              <a:ext uri="{FF2B5EF4-FFF2-40B4-BE49-F238E27FC236}">
                <a16:creationId xmlns:a16="http://schemas.microsoft.com/office/drawing/2014/main" id="{BA433306-DCA8-D524-08D9-7CFC9EF76F79}"/>
              </a:ext>
            </a:extLst>
          </p:cNvPr>
          <p:cNvGrpSpPr/>
          <p:nvPr/>
        </p:nvGrpSpPr>
        <p:grpSpPr>
          <a:xfrm>
            <a:off x="10829427" y="2792185"/>
            <a:ext cx="1261730" cy="1468398"/>
            <a:chOff x="1800577" y="2620925"/>
            <a:chExt cx="1261730" cy="1468398"/>
          </a:xfrm>
        </p:grpSpPr>
        <p:pic>
          <p:nvPicPr>
            <p:cNvPr id="14" name="Graphic 13" descr="School boy with solid fill">
              <a:extLst>
                <a:ext uri="{FF2B5EF4-FFF2-40B4-BE49-F238E27FC236}">
                  <a16:creationId xmlns:a16="http://schemas.microsoft.com/office/drawing/2014/main" id="{92DCA38D-1AA6-D808-79B5-4ACBC1401A1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15" name="TextBox 14">
              <a:extLst>
                <a:ext uri="{FF2B5EF4-FFF2-40B4-BE49-F238E27FC236}">
                  <a16:creationId xmlns:a16="http://schemas.microsoft.com/office/drawing/2014/main" id="{291BE87C-B676-68FA-D502-DD8D2944C51C}"/>
                </a:ext>
              </a:extLst>
            </p:cNvPr>
            <p:cNvSpPr txBox="1"/>
            <p:nvPr/>
          </p:nvSpPr>
          <p:spPr>
            <a:xfrm>
              <a:off x="1800578" y="3719991"/>
              <a:ext cx="1261729" cy="369332"/>
            </a:xfrm>
            <a:prstGeom prst="rect">
              <a:avLst/>
            </a:prstGeom>
            <a:noFill/>
          </p:spPr>
          <p:txBody>
            <a:bodyPr wrap="square" rtlCol="0">
              <a:spAutoFit/>
            </a:bodyPr>
            <a:lstStyle/>
            <a:p>
              <a:pPr algn="ctr"/>
              <a:r>
                <a:rPr lang="lv-LV" dirty="0">
                  <a:solidFill>
                    <a:schemeClr val="accent3"/>
                  </a:solidFill>
                </a:rPr>
                <a:t>Student</a:t>
              </a:r>
              <a:endParaRPr lang="en-GB" dirty="0">
                <a:solidFill>
                  <a:schemeClr val="accent3"/>
                </a:solidFill>
              </a:endParaRPr>
            </a:p>
          </p:txBody>
        </p:sp>
      </p:grpSp>
      <p:grpSp>
        <p:nvGrpSpPr>
          <p:cNvPr id="16" name="Group 15">
            <a:extLst>
              <a:ext uri="{FF2B5EF4-FFF2-40B4-BE49-F238E27FC236}">
                <a16:creationId xmlns:a16="http://schemas.microsoft.com/office/drawing/2014/main" id="{17AEB7E4-52AA-B695-8005-18EFC93756AD}"/>
              </a:ext>
            </a:extLst>
          </p:cNvPr>
          <p:cNvGrpSpPr/>
          <p:nvPr/>
        </p:nvGrpSpPr>
        <p:grpSpPr>
          <a:xfrm>
            <a:off x="89667" y="2792185"/>
            <a:ext cx="1720584" cy="1572467"/>
            <a:chOff x="7090841" y="2467305"/>
            <a:chExt cx="1720584" cy="1572467"/>
          </a:xfrm>
        </p:grpSpPr>
        <p:pic>
          <p:nvPicPr>
            <p:cNvPr id="17" name="Graphic 16" descr="Professor male with solid fill">
              <a:extLst>
                <a:ext uri="{FF2B5EF4-FFF2-40B4-BE49-F238E27FC236}">
                  <a16:creationId xmlns:a16="http://schemas.microsoft.com/office/drawing/2014/main" id="{46D0C36E-3EB5-AA1E-D003-9B1DF3DDF4F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0268" y="2467305"/>
              <a:ext cx="1261730" cy="1261730"/>
            </a:xfrm>
            <a:prstGeom prst="rect">
              <a:avLst/>
            </a:prstGeom>
          </p:spPr>
        </p:pic>
        <p:sp>
          <p:nvSpPr>
            <p:cNvPr id="18" name="TextBox 17">
              <a:extLst>
                <a:ext uri="{FF2B5EF4-FFF2-40B4-BE49-F238E27FC236}">
                  <a16:creationId xmlns:a16="http://schemas.microsoft.com/office/drawing/2014/main" id="{E1F55593-54AE-CC64-5FAF-27677BC9588B}"/>
                </a:ext>
              </a:extLst>
            </p:cNvPr>
            <p:cNvSpPr txBox="1"/>
            <p:nvPr/>
          </p:nvSpPr>
          <p:spPr>
            <a:xfrm>
              <a:off x="7090841" y="3670440"/>
              <a:ext cx="1720584" cy="369332"/>
            </a:xfrm>
            <a:prstGeom prst="rect">
              <a:avLst/>
            </a:prstGeom>
            <a:noFill/>
          </p:spPr>
          <p:txBody>
            <a:bodyPr wrap="square" rtlCol="0">
              <a:spAutoFit/>
            </a:bodyPr>
            <a:lstStyle/>
            <a:p>
              <a:pPr algn="ctr"/>
              <a:r>
                <a:rPr lang="en-US" dirty="0">
                  <a:solidFill>
                    <a:schemeClr val="accent6"/>
                  </a:solidFill>
                </a:rPr>
                <a:t>Supervisor</a:t>
              </a:r>
              <a:endParaRPr lang="lv-LV" dirty="0">
                <a:solidFill>
                  <a:schemeClr val="accent6"/>
                </a:solidFill>
              </a:endParaRPr>
            </a:p>
          </p:txBody>
        </p:sp>
      </p:grpSp>
      <p:sp>
        <p:nvSpPr>
          <p:cNvPr id="21" name="Title 2">
            <a:extLst>
              <a:ext uri="{FF2B5EF4-FFF2-40B4-BE49-F238E27FC236}">
                <a16:creationId xmlns:a16="http://schemas.microsoft.com/office/drawing/2014/main" id="{0C81CAD4-EC2A-A928-1951-8A526E6D4105}"/>
              </a:ext>
            </a:extLst>
          </p:cNvPr>
          <p:cNvSpPr>
            <a:spLocks noGrp="1"/>
          </p:cNvSpPr>
          <p:nvPr>
            <p:ph type="title"/>
          </p:nvPr>
        </p:nvSpPr>
        <p:spPr>
          <a:xfrm>
            <a:off x="0" y="8977"/>
            <a:ext cx="12192000" cy="770685"/>
          </a:xfrm>
        </p:spPr>
        <p:txBody>
          <a:bodyPr/>
          <a:lstStyle/>
          <a:p>
            <a:r>
              <a:rPr lang="en-US" dirty="0"/>
              <a:t>Cooperation scenario in the 6</a:t>
            </a:r>
            <a:r>
              <a:rPr lang="en-US" baseline="30000" dirty="0"/>
              <a:t>th</a:t>
            </a:r>
            <a:r>
              <a:rPr lang="en-US" dirty="0"/>
              <a:t> semester</a:t>
            </a:r>
            <a:endParaRPr lang="en-GB" dirty="0"/>
          </a:p>
        </p:txBody>
      </p:sp>
      <p:sp>
        <p:nvSpPr>
          <p:cNvPr id="3" name="Rectangle: Rounded Corners 2">
            <a:extLst>
              <a:ext uri="{FF2B5EF4-FFF2-40B4-BE49-F238E27FC236}">
                <a16:creationId xmlns:a16="http://schemas.microsoft.com/office/drawing/2014/main" id="{4929FD94-334E-B125-9BDA-81F3CD32B263}"/>
              </a:ext>
            </a:extLst>
          </p:cNvPr>
          <p:cNvSpPr/>
          <p:nvPr/>
        </p:nvSpPr>
        <p:spPr>
          <a:xfrm>
            <a:off x="1718811" y="5385816"/>
            <a:ext cx="4582444"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prepare a reference of the bachelor thesis</a:t>
            </a:r>
            <a:endParaRPr lang="lv-LV" sz="1700" dirty="0"/>
          </a:p>
        </p:txBody>
      </p:sp>
      <p:sp>
        <p:nvSpPr>
          <p:cNvPr id="19" name="Rectangle: Rounded Corners 18">
            <a:extLst>
              <a:ext uri="{FF2B5EF4-FFF2-40B4-BE49-F238E27FC236}">
                <a16:creationId xmlns:a16="http://schemas.microsoft.com/office/drawing/2014/main" id="{4BA43E85-A376-ACEB-A24D-71394AF40234}"/>
              </a:ext>
            </a:extLst>
          </p:cNvPr>
          <p:cNvSpPr/>
          <p:nvPr/>
        </p:nvSpPr>
        <p:spPr>
          <a:xfrm>
            <a:off x="6390356" y="5370875"/>
            <a:ext cx="4582444"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present the final version of the bachelor thesis in the </a:t>
            </a:r>
            <a:r>
              <a:rPr lang="en-US" sz="1700" dirty="0" err="1"/>
              <a:t>defence</a:t>
            </a:r>
            <a:endParaRPr lang="lv-LV" sz="1700" dirty="0"/>
          </a:p>
        </p:txBody>
      </p:sp>
      <p:sp>
        <p:nvSpPr>
          <p:cNvPr id="20" name="Rectangle: Rounded Corners 19">
            <a:extLst>
              <a:ext uri="{FF2B5EF4-FFF2-40B4-BE49-F238E27FC236}">
                <a16:creationId xmlns:a16="http://schemas.microsoft.com/office/drawing/2014/main" id="{4AAC5579-41B1-0F45-3025-38B85609EC09}"/>
              </a:ext>
            </a:extLst>
          </p:cNvPr>
          <p:cNvSpPr/>
          <p:nvPr/>
        </p:nvSpPr>
        <p:spPr>
          <a:xfrm>
            <a:off x="1718810" y="779662"/>
            <a:ext cx="4582444"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monitor the regularity of the development of the bachelor thesis and compliance with its development schedule</a:t>
            </a:r>
            <a:endParaRPr lang="lv-LV" sz="1700" dirty="0"/>
          </a:p>
        </p:txBody>
      </p:sp>
      <p:sp>
        <p:nvSpPr>
          <p:cNvPr id="22" name="Rectangle: Rounded Corners 21">
            <a:extLst>
              <a:ext uri="{FF2B5EF4-FFF2-40B4-BE49-F238E27FC236}">
                <a16:creationId xmlns:a16="http://schemas.microsoft.com/office/drawing/2014/main" id="{9434BBBE-A9E0-0965-4AD8-28B38C8F51E8}"/>
              </a:ext>
            </a:extLst>
          </p:cNvPr>
          <p:cNvSpPr/>
          <p:nvPr/>
        </p:nvSpPr>
        <p:spPr>
          <a:xfrm>
            <a:off x="6386064" y="779662"/>
            <a:ext cx="4582444"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consult with the supervisor on issues related to the development of the bachelor thesis</a:t>
            </a:r>
            <a:endParaRPr lang="lv-LV" sz="1700" dirty="0"/>
          </a:p>
        </p:txBody>
      </p:sp>
    </p:spTree>
    <p:extLst>
      <p:ext uri="{BB962C8B-B14F-4D97-AF65-F5344CB8AC3E}">
        <p14:creationId xmlns:p14="http://schemas.microsoft.com/office/powerpoint/2010/main" val="2142761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415428"/>
            <a:ext cx="11129319" cy="4955203"/>
          </a:xfrm>
          <a:prstGeom prst="rect">
            <a:avLst/>
          </a:prstGeom>
          <a:noFill/>
        </p:spPr>
        <p:txBody>
          <a:bodyPr wrap="square">
            <a:spAutoFit/>
          </a:bodyPr>
          <a:lstStyle/>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Feedback from the supervisor must be used effectively:</a:t>
            </a:r>
          </a:p>
          <a:p>
            <a:pPr marL="800100" lvl="1" indent="-342900">
              <a:spcAft>
                <a:spcPts val="2400"/>
              </a:spcAft>
              <a:buFont typeface="Wingdings" panose="05000000000000000000" pitchFamily="2" charset="2"/>
              <a:buChar char="§"/>
            </a:pPr>
            <a:r>
              <a:rPr lang="en-US" sz="2400" dirty="0">
                <a:effectLst/>
                <a:latin typeface="+mj-lt"/>
                <a:ea typeface="Calibri" panose="020F0502020204030204" pitchFamily="34" charset="0"/>
              </a:rPr>
              <a:t>All comments made by the supervisor must be carefully considered</a:t>
            </a:r>
          </a:p>
          <a:p>
            <a:pPr marL="800100" lvl="1" indent="-342900">
              <a:spcAft>
                <a:spcPts val="2400"/>
              </a:spcAft>
              <a:buFont typeface="Wingdings" panose="05000000000000000000" pitchFamily="2" charset="2"/>
              <a:buChar char="§"/>
            </a:pPr>
            <a:r>
              <a:rPr lang="en-US" sz="2400" dirty="0">
                <a:effectLst/>
                <a:latin typeface="+mj-lt"/>
                <a:ea typeface="Calibri" panose="020F0502020204030204" pitchFamily="34" charset="0"/>
              </a:rPr>
              <a:t>According to the comments, corrections should be made in the entire text of the bachelor thesis</a:t>
            </a:r>
          </a:p>
          <a:p>
            <a:pPr marL="800100" lvl="1" indent="-342900">
              <a:spcAft>
                <a:spcPts val="2400"/>
              </a:spcAft>
              <a:buFont typeface="Wingdings" panose="05000000000000000000" pitchFamily="2" charset="2"/>
              <a:buChar char="§"/>
            </a:pPr>
            <a:r>
              <a:rPr lang="en-US" sz="2400" dirty="0">
                <a:effectLst/>
                <a:latin typeface="+mj-lt"/>
                <a:ea typeface="Calibri" panose="020F0502020204030204" pitchFamily="34" charset="0"/>
              </a:rPr>
              <a:t>Do not repeat the mistakes that were pointed out earlier</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The student must systematically work on the bachelor thesis, regularly demonstrating the intermediate results of the work to the supervisor</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The supervisor should be informed in a timely manner about difficulties and problems related to the development of the bachelor thesis</a:t>
            </a:r>
            <a:endParaRPr lang="en-GB" sz="2400" dirty="0">
              <a:latin typeface="+mj-lt"/>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0"/>
            <a:ext cx="10972800" cy="770685"/>
          </a:xfrm>
        </p:spPr>
        <p:txBody>
          <a:bodyPr/>
          <a:lstStyle/>
          <a:p>
            <a:r>
              <a:rPr lang="en-US" dirty="0"/>
              <a:t>Recommendations for cooperation with the supervisor</a:t>
            </a:r>
            <a:endParaRPr lang="en-GB" dirty="0"/>
          </a:p>
        </p:txBody>
      </p:sp>
    </p:spTree>
    <p:extLst>
      <p:ext uri="{BB962C8B-B14F-4D97-AF65-F5344CB8AC3E}">
        <p14:creationId xmlns:p14="http://schemas.microsoft.com/office/powerpoint/2010/main" val="3280416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5206BB12-C769-4890-320A-FC3F9F57AFE1}"/>
              </a:ext>
            </a:extLst>
          </p:cNvPr>
          <p:cNvSpPr txBox="1"/>
          <p:nvPr/>
        </p:nvSpPr>
        <p:spPr>
          <a:xfrm>
            <a:off x="7345652" y="6260246"/>
            <a:ext cx="4924425" cy="400110"/>
          </a:xfrm>
          <a:prstGeom prst="rect">
            <a:avLst/>
          </a:prstGeom>
          <a:noFill/>
        </p:spPr>
        <p:txBody>
          <a:bodyPr wrap="square" rtlCol="0">
            <a:spAutoFit/>
          </a:bodyPr>
          <a:lstStyle/>
          <a:p>
            <a:r>
              <a:rPr lang="en-US" sz="2000" i="1" dirty="0"/>
              <a:t>Conclusions obtained during the research</a:t>
            </a:r>
            <a:endParaRPr lang="ru-RU" sz="2000" i="1" dirty="0"/>
          </a:p>
        </p:txBody>
      </p:sp>
      <p:grpSp>
        <p:nvGrpSpPr>
          <p:cNvPr id="5" name="Group 4">
            <a:extLst>
              <a:ext uri="{FF2B5EF4-FFF2-40B4-BE49-F238E27FC236}">
                <a16:creationId xmlns:a16="http://schemas.microsoft.com/office/drawing/2014/main" id="{9ABFCDF4-07CF-3B11-2A02-2C805F92A36F}"/>
              </a:ext>
            </a:extLst>
          </p:cNvPr>
          <p:cNvGrpSpPr/>
          <p:nvPr/>
        </p:nvGrpSpPr>
        <p:grpSpPr>
          <a:xfrm>
            <a:off x="1368378" y="3281851"/>
            <a:ext cx="6632922" cy="2567450"/>
            <a:chOff x="1115616" y="2364916"/>
            <a:chExt cx="4104456" cy="2936292"/>
          </a:xfrm>
        </p:grpSpPr>
        <p:sp>
          <p:nvSpPr>
            <p:cNvPr id="6" name="Rectangle 5">
              <a:extLst>
                <a:ext uri="{FF2B5EF4-FFF2-40B4-BE49-F238E27FC236}">
                  <a16:creationId xmlns:a16="http://schemas.microsoft.com/office/drawing/2014/main" id="{8B014653-1F48-87E5-26DF-BF0CBF395D43}"/>
                </a:ext>
              </a:extLst>
            </p:cNvPr>
            <p:cNvSpPr/>
            <p:nvPr/>
          </p:nvSpPr>
          <p:spPr>
            <a:xfrm>
              <a:off x="1115616" y="2420888"/>
              <a:ext cx="4104456" cy="288032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dirty="0"/>
            </a:p>
          </p:txBody>
        </p:sp>
        <p:sp>
          <p:nvSpPr>
            <p:cNvPr id="7" name="TextBox 6">
              <a:extLst>
                <a:ext uri="{FF2B5EF4-FFF2-40B4-BE49-F238E27FC236}">
                  <a16:creationId xmlns:a16="http://schemas.microsoft.com/office/drawing/2014/main" id="{1A7E0964-BE4B-9A1F-C955-59E82159AC0C}"/>
                </a:ext>
              </a:extLst>
            </p:cNvPr>
            <p:cNvSpPr txBox="1"/>
            <p:nvPr/>
          </p:nvSpPr>
          <p:spPr>
            <a:xfrm>
              <a:off x="1131567" y="2364916"/>
              <a:ext cx="2016224" cy="668784"/>
            </a:xfrm>
            <a:prstGeom prst="rect">
              <a:avLst/>
            </a:prstGeom>
            <a:noFill/>
          </p:spPr>
          <p:txBody>
            <a:bodyPr wrap="square" rtlCol="0">
              <a:spAutoFit/>
            </a:bodyPr>
            <a:lstStyle/>
            <a:p>
              <a:r>
                <a:rPr lang="en-US" sz="3200" b="1" dirty="0">
                  <a:solidFill>
                    <a:schemeClr val="bg1"/>
                  </a:solidFill>
                </a:rPr>
                <a:t>Research</a:t>
              </a:r>
              <a:endParaRPr lang="ru-RU" sz="3200" b="1" dirty="0">
                <a:solidFill>
                  <a:schemeClr val="bg1"/>
                </a:solidFill>
              </a:endParaRPr>
            </a:p>
          </p:txBody>
        </p:sp>
      </p:grpSp>
      <p:sp>
        <p:nvSpPr>
          <p:cNvPr id="8" name="Rounded Rectangle 10">
            <a:extLst>
              <a:ext uri="{FF2B5EF4-FFF2-40B4-BE49-F238E27FC236}">
                <a16:creationId xmlns:a16="http://schemas.microsoft.com/office/drawing/2014/main" id="{986B93DE-FD5C-5DF9-8831-9A441F3B72E6}"/>
              </a:ext>
            </a:extLst>
          </p:cNvPr>
          <p:cNvSpPr/>
          <p:nvPr/>
        </p:nvSpPr>
        <p:spPr>
          <a:xfrm>
            <a:off x="1964029" y="954529"/>
            <a:ext cx="5444821" cy="504056"/>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Problem</a:t>
            </a:r>
            <a:endParaRPr lang="ru-RU" sz="2800" dirty="0"/>
          </a:p>
        </p:txBody>
      </p:sp>
      <p:sp>
        <p:nvSpPr>
          <p:cNvPr id="9" name="Rounded Rectangle 11">
            <a:extLst>
              <a:ext uri="{FF2B5EF4-FFF2-40B4-BE49-F238E27FC236}">
                <a16:creationId xmlns:a16="http://schemas.microsoft.com/office/drawing/2014/main" id="{6A2F9C65-0C09-CE4C-B535-6EA0F1AFE06B}"/>
              </a:ext>
            </a:extLst>
          </p:cNvPr>
          <p:cNvSpPr/>
          <p:nvPr/>
        </p:nvSpPr>
        <p:spPr>
          <a:xfrm>
            <a:off x="1964029" y="1746617"/>
            <a:ext cx="5444821" cy="504056"/>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The goal of the thesis</a:t>
            </a:r>
            <a:endParaRPr lang="ru-RU" sz="2800" dirty="0"/>
          </a:p>
        </p:txBody>
      </p:sp>
      <p:sp>
        <p:nvSpPr>
          <p:cNvPr id="10" name="Rounded Rectangle 13">
            <a:extLst>
              <a:ext uri="{FF2B5EF4-FFF2-40B4-BE49-F238E27FC236}">
                <a16:creationId xmlns:a16="http://schemas.microsoft.com/office/drawing/2014/main" id="{72DCC18A-36D0-EDEF-EE46-733CFAF25748}"/>
              </a:ext>
            </a:extLst>
          </p:cNvPr>
          <p:cNvSpPr/>
          <p:nvPr/>
        </p:nvSpPr>
        <p:spPr>
          <a:xfrm>
            <a:off x="1964029" y="2538705"/>
            <a:ext cx="5444821" cy="504056"/>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Tasks</a:t>
            </a:r>
            <a:endParaRPr lang="ru-RU" sz="2800" dirty="0"/>
          </a:p>
        </p:txBody>
      </p:sp>
      <p:sp>
        <p:nvSpPr>
          <p:cNvPr id="11" name="Rounded Rectangle 22">
            <a:extLst>
              <a:ext uri="{FF2B5EF4-FFF2-40B4-BE49-F238E27FC236}">
                <a16:creationId xmlns:a16="http://schemas.microsoft.com/office/drawing/2014/main" id="{D3FC53B9-8CA0-AA75-5A30-FB96251DB00F}"/>
              </a:ext>
            </a:extLst>
          </p:cNvPr>
          <p:cNvSpPr/>
          <p:nvPr/>
        </p:nvSpPr>
        <p:spPr>
          <a:xfrm>
            <a:off x="1511662" y="3944692"/>
            <a:ext cx="1992350" cy="754254"/>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Analytical part</a:t>
            </a:r>
            <a:endParaRPr lang="ru-RU" dirty="0"/>
          </a:p>
        </p:txBody>
      </p:sp>
      <p:sp>
        <p:nvSpPr>
          <p:cNvPr id="12" name="Rounded Rectangle 23">
            <a:extLst>
              <a:ext uri="{FF2B5EF4-FFF2-40B4-BE49-F238E27FC236}">
                <a16:creationId xmlns:a16="http://schemas.microsoft.com/office/drawing/2014/main" id="{FB0D5758-7F70-6D14-D571-BECC5086C1F7}"/>
              </a:ext>
            </a:extLst>
          </p:cNvPr>
          <p:cNvSpPr/>
          <p:nvPr/>
        </p:nvSpPr>
        <p:spPr>
          <a:xfrm>
            <a:off x="1537966" y="5001118"/>
            <a:ext cx="1992350" cy="754254"/>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Solution and its verification part</a:t>
            </a:r>
            <a:endParaRPr lang="ru-RU" dirty="0"/>
          </a:p>
        </p:txBody>
      </p:sp>
      <p:sp>
        <p:nvSpPr>
          <p:cNvPr id="13" name="Rounded Rectangle 24">
            <a:extLst>
              <a:ext uri="{FF2B5EF4-FFF2-40B4-BE49-F238E27FC236}">
                <a16:creationId xmlns:a16="http://schemas.microsoft.com/office/drawing/2014/main" id="{D752CC0B-D8D7-2241-BC92-593230EDEF25}"/>
              </a:ext>
            </a:extLst>
          </p:cNvPr>
          <p:cNvSpPr/>
          <p:nvPr/>
        </p:nvSpPr>
        <p:spPr>
          <a:xfrm>
            <a:off x="3621740" y="3942081"/>
            <a:ext cx="1992350" cy="75425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Solution and its verification part</a:t>
            </a:r>
            <a:endParaRPr lang="ru-RU" dirty="0"/>
          </a:p>
        </p:txBody>
      </p:sp>
      <p:sp>
        <p:nvSpPr>
          <p:cNvPr id="14" name="Rounded Rectangle 25">
            <a:extLst>
              <a:ext uri="{FF2B5EF4-FFF2-40B4-BE49-F238E27FC236}">
                <a16:creationId xmlns:a16="http://schemas.microsoft.com/office/drawing/2014/main" id="{5F551840-685A-6B1B-E355-905B7615AE57}"/>
              </a:ext>
            </a:extLst>
          </p:cNvPr>
          <p:cNvSpPr/>
          <p:nvPr/>
        </p:nvSpPr>
        <p:spPr>
          <a:xfrm>
            <a:off x="3627974" y="4996576"/>
            <a:ext cx="1992350" cy="75425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Analytical part</a:t>
            </a:r>
            <a:endParaRPr lang="ru-RU" dirty="0"/>
          </a:p>
        </p:txBody>
      </p:sp>
      <p:sp>
        <p:nvSpPr>
          <p:cNvPr id="15" name="Rounded Rectangle 26">
            <a:extLst>
              <a:ext uri="{FF2B5EF4-FFF2-40B4-BE49-F238E27FC236}">
                <a16:creationId xmlns:a16="http://schemas.microsoft.com/office/drawing/2014/main" id="{BA45D9A8-72BC-3785-B807-31766D5A729F}"/>
              </a:ext>
            </a:extLst>
          </p:cNvPr>
          <p:cNvSpPr/>
          <p:nvPr/>
        </p:nvSpPr>
        <p:spPr>
          <a:xfrm>
            <a:off x="1964030" y="6207591"/>
            <a:ext cx="5444820" cy="504056"/>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Conclusions</a:t>
            </a:r>
            <a:endParaRPr lang="ru-RU" sz="2800" dirty="0"/>
          </a:p>
        </p:txBody>
      </p:sp>
      <p:cxnSp>
        <p:nvCxnSpPr>
          <p:cNvPr id="16" name="Straight Arrow Connector 15">
            <a:extLst>
              <a:ext uri="{FF2B5EF4-FFF2-40B4-BE49-F238E27FC236}">
                <a16:creationId xmlns:a16="http://schemas.microsoft.com/office/drawing/2014/main" id="{DFA2882E-270A-2708-ABC8-F3E3062CE046}"/>
              </a:ext>
            </a:extLst>
          </p:cNvPr>
          <p:cNvCxnSpPr>
            <a:cxnSpLocks/>
            <a:stCxn id="8" idx="2"/>
            <a:endCxn id="9" idx="0"/>
          </p:cNvCxnSpPr>
          <p:nvPr/>
        </p:nvCxnSpPr>
        <p:spPr>
          <a:xfrm>
            <a:off x="4686440" y="1458585"/>
            <a:ext cx="0" cy="288032"/>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EAB04BD6-8A30-1B34-57B3-74A7E282C9C9}"/>
              </a:ext>
            </a:extLst>
          </p:cNvPr>
          <p:cNvCxnSpPr>
            <a:cxnSpLocks/>
            <a:stCxn id="9" idx="2"/>
            <a:endCxn id="10" idx="0"/>
          </p:cNvCxnSpPr>
          <p:nvPr/>
        </p:nvCxnSpPr>
        <p:spPr>
          <a:xfrm>
            <a:off x="4686440" y="2250673"/>
            <a:ext cx="0" cy="288032"/>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B1D4B92B-A04A-7293-5D82-DC745000946E}"/>
              </a:ext>
            </a:extLst>
          </p:cNvPr>
          <p:cNvCxnSpPr>
            <a:cxnSpLocks/>
            <a:stCxn id="10" idx="2"/>
            <a:endCxn id="6" idx="0"/>
          </p:cNvCxnSpPr>
          <p:nvPr/>
        </p:nvCxnSpPr>
        <p:spPr>
          <a:xfrm flipH="1">
            <a:off x="4684839" y="3042761"/>
            <a:ext cx="1601" cy="288031"/>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C5F86093-837C-DFE2-8F44-EDFC43F8C4A4}"/>
              </a:ext>
            </a:extLst>
          </p:cNvPr>
          <p:cNvCxnSpPr>
            <a:cxnSpLocks/>
            <a:stCxn id="6" idx="2"/>
            <a:endCxn id="15" idx="0"/>
          </p:cNvCxnSpPr>
          <p:nvPr/>
        </p:nvCxnSpPr>
        <p:spPr>
          <a:xfrm>
            <a:off x="4684839" y="5849301"/>
            <a:ext cx="1601" cy="358290"/>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BD89D31E-8538-D037-A5FF-34DDE113D469}"/>
              </a:ext>
            </a:extLst>
          </p:cNvPr>
          <p:cNvCxnSpPr>
            <a:cxnSpLocks/>
            <a:stCxn id="11" idx="2"/>
          </p:cNvCxnSpPr>
          <p:nvPr/>
        </p:nvCxnSpPr>
        <p:spPr>
          <a:xfrm>
            <a:off x="2507837" y="4698946"/>
            <a:ext cx="0" cy="279147"/>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6CA1CEA-6B47-E02E-1DE1-ED5C9F6DA157}"/>
              </a:ext>
            </a:extLst>
          </p:cNvPr>
          <p:cNvCxnSpPr>
            <a:cxnSpLocks/>
            <a:stCxn id="13" idx="2"/>
            <a:endCxn id="14" idx="0"/>
          </p:cNvCxnSpPr>
          <p:nvPr/>
        </p:nvCxnSpPr>
        <p:spPr>
          <a:xfrm>
            <a:off x="4617915" y="4696335"/>
            <a:ext cx="6234" cy="300241"/>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4CF8E9E-0CE6-F294-EE94-D17AE60EE254}"/>
              </a:ext>
            </a:extLst>
          </p:cNvPr>
          <p:cNvSpPr txBox="1"/>
          <p:nvPr/>
        </p:nvSpPr>
        <p:spPr>
          <a:xfrm>
            <a:off x="7378371" y="863950"/>
            <a:ext cx="4427550" cy="707886"/>
          </a:xfrm>
          <a:prstGeom prst="rect">
            <a:avLst/>
          </a:prstGeom>
          <a:noFill/>
        </p:spPr>
        <p:txBody>
          <a:bodyPr wrap="square" rtlCol="0">
            <a:spAutoFit/>
          </a:bodyPr>
          <a:lstStyle/>
          <a:p>
            <a:r>
              <a:rPr lang="en-US" sz="2000" i="1" dirty="0"/>
              <a:t>An unknown to be discovered or a contradiction to be resolved</a:t>
            </a:r>
            <a:endParaRPr lang="ru-RU" sz="2000" i="1" dirty="0"/>
          </a:p>
        </p:txBody>
      </p:sp>
      <p:sp>
        <p:nvSpPr>
          <p:cNvPr id="23" name="Freeform 66">
            <a:extLst>
              <a:ext uri="{FF2B5EF4-FFF2-40B4-BE49-F238E27FC236}">
                <a16:creationId xmlns:a16="http://schemas.microsoft.com/office/drawing/2014/main" id="{50DD08ED-F7F3-B359-5454-E77628F3C36F}"/>
              </a:ext>
            </a:extLst>
          </p:cNvPr>
          <p:cNvSpPr/>
          <p:nvPr/>
        </p:nvSpPr>
        <p:spPr>
          <a:xfrm>
            <a:off x="1482862" y="1137951"/>
            <a:ext cx="393865" cy="748146"/>
          </a:xfrm>
          <a:custGeom>
            <a:avLst/>
            <a:gdLst>
              <a:gd name="connsiteX0" fmla="*/ 393865 w 393865"/>
              <a:gd name="connsiteY0" fmla="*/ 0 h 748146"/>
              <a:gd name="connsiteX1" fmla="*/ 1979 w 393865"/>
              <a:gd name="connsiteY1" fmla="*/ 344385 h 748146"/>
              <a:gd name="connsiteX2" fmla="*/ 381990 w 393865"/>
              <a:gd name="connsiteY2" fmla="*/ 748146 h 748146"/>
            </a:gdLst>
            <a:ahLst/>
            <a:cxnLst>
              <a:cxn ang="0">
                <a:pos x="connsiteX0" y="connsiteY0"/>
              </a:cxn>
              <a:cxn ang="0">
                <a:pos x="connsiteX1" y="connsiteY1"/>
              </a:cxn>
              <a:cxn ang="0">
                <a:pos x="connsiteX2" y="connsiteY2"/>
              </a:cxn>
            </a:cxnLst>
            <a:rect l="l" t="t" r="r" b="b"/>
            <a:pathLst>
              <a:path w="393865" h="748146">
                <a:moveTo>
                  <a:pt x="393865" y="0"/>
                </a:moveTo>
                <a:cubicBezTo>
                  <a:pt x="198911" y="109847"/>
                  <a:pt x="3958" y="219694"/>
                  <a:pt x="1979" y="344385"/>
                </a:cubicBezTo>
                <a:cubicBezTo>
                  <a:pt x="0" y="469076"/>
                  <a:pt x="190995" y="608611"/>
                  <a:pt x="381990" y="748146"/>
                </a:cubicBezTo>
              </a:path>
            </a:pathLst>
          </a:custGeom>
          <a:ln w="38100">
            <a:solidFill>
              <a:schemeClr val="tx1"/>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4" name="Freeform 67">
            <a:extLst>
              <a:ext uri="{FF2B5EF4-FFF2-40B4-BE49-F238E27FC236}">
                <a16:creationId xmlns:a16="http://schemas.microsoft.com/office/drawing/2014/main" id="{AE032AC2-2506-F213-7FE5-CBF70E3CF0E2}"/>
              </a:ext>
            </a:extLst>
          </p:cNvPr>
          <p:cNvSpPr/>
          <p:nvPr/>
        </p:nvSpPr>
        <p:spPr>
          <a:xfrm>
            <a:off x="1493616" y="1988565"/>
            <a:ext cx="366156" cy="688769"/>
          </a:xfrm>
          <a:custGeom>
            <a:avLst/>
            <a:gdLst>
              <a:gd name="connsiteX0" fmla="*/ 306780 w 366156"/>
              <a:gd name="connsiteY0" fmla="*/ 0 h 688769"/>
              <a:gd name="connsiteX1" fmla="*/ 9896 w 366156"/>
              <a:gd name="connsiteY1" fmla="*/ 368136 h 688769"/>
              <a:gd name="connsiteX2" fmla="*/ 366156 w 366156"/>
              <a:gd name="connsiteY2" fmla="*/ 688769 h 688769"/>
            </a:gdLst>
            <a:ahLst/>
            <a:cxnLst>
              <a:cxn ang="0">
                <a:pos x="connsiteX0" y="connsiteY0"/>
              </a:cxn>
              <a:cxn ang="0">
                <a:pos x="connsiteX1" y="connsiteY1"/>
              </a:cxn>
              <a:cxn ang="0">
                <a:pos x="connsiteX2" y="connsiteY2"/>
              </a:cxn>
            </a:cxnLst>
            <a:rect l="l" t="t" r="r" b="b"/>
            <a:pathLst>
              <a:path w="366156" h="688769">
                <a:moveTo>
                  <a:pt x="306780" y="0"/>
                </a:moveTo>
                <a:cubicBezTo>
                  <a:pt x="153390" y="126670"/>
                  <a:pt x="0" y="253341"/>
                  <a:pt x="9896" y="368136"/>
                </a:cubicBezTo>
                <a:cubicBezTo>
                  <a:pt x="19792" y="482931"/>
                  <a:pt x="192974" y="585850"/>
                  <a:pt x="366156" y="688769"/>
                </a:cubicBezTo>
              </a:path>
            </a:pathLst>
          </a:custGeom>
          <a:ln w="38100">
            <a:solidFill>
              <a:schemeClr val="tx1"/>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5" name="Freeform 68">
            <a:extLst>
              <a:ext uri="{FF2B5EF4-FFF2-40B4-BE49-F238E27FC236}">
                <a16:creationId xmlns:a16="http://schemas.microsoft.com/office/drawing/2014/main" id="{28FBE7BA-DCE2-F181-6319-79A6518C19AB}"/>
              </a:ext>
            </a:extLst>
          </p:cNvPr>
          <p:cNvSpPr/>
          <p:nvPr/>
        </p:nvSpPr>
        <p:spPr>
          <a:xfrm>
            <a:off x="1065786" y="2794182"/>
            <a:ext cx="754084" cy="807522"/>
          </a:xfrm>
          <a:custGeom>
            <a:avLst/>
            <a:gdLst>
              <a:gd name="connsiteX0" fmla="*/ 754084 w 754084"/>
              <a:gd name="connsiteY0" fmla="*/ 23751 h 807522"/>
              <a:gd name="connsiteX1" fmla="*/ 89065 w 754084"/>
              <a:gd name="connsiteY1" fmla="*/ 130629 h 807522"/>
              <a:gd name="connsiteX2" fmla="*/ 219694 w 754084"/>
              <a:gd name="connsiteY2" fmla="*/ 807522 h 807522"/>
            </a:gdLst>
            <a:ahLst/>
            <a:cxnLst>
              <a:cxn ang="0">
                <a:pos x="connsiteX0" y="connsiteY0"/>
              </a:cxn>
              <a:cxn ang="0">
                <a:pos x="connsiteX1" y="connsiteY1"/>
              </a:cxn>
              <a:cxn ang="0">
                <a:pos x="connsiteX2" y="connsiteY2"/>
              </a:cxn>
            </a:cxnLst>
            <a:rect l="l" t="t" r="r" b="b"/>
            <a:pathLst>
              <a:path w="754084" h="807522">
                <a:moveTo>
                  <a:pt x="754084" y="23751"/>
                </a:moveTo>
                <a:cubicBezTo>
                  <a:pt x="466107" y="11875"/>
                  <a:pt x="178130" y="0"/>
                  <a:pt x="89065" y="130629"/>
                </a:cubicBezTo>
                <a:cubicBezTo>
                  <a:pt x="0" y="261258"/>
                  <a:pt x="109847" y="534390"/>
                  <a:pt x="219694" y="807522"/>
                </a:cubicBezTo>
              </a:path>
            </a:pathLst>
          </a:custGeom>
          <a:ln w="38100">
            <a:solidFill>
              <a:schemeClr val="tx1"/>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6" name="Freeform 69">
            <a:extLst>
              <a:ext uri="{FF2B5EF4-FFF2-40B4-BE49-F238E27FC236}">
                <a16:creationId xmlns:a16="http://schemas.microsoft.com/office/drawing/2014/main" id="{AFDA6E8C-F886-04CB-6138-BF164FD5CD4F}"/>
              </a:ext>
            </a:extLst>
          </p:cNvPr>
          <p:cNvSpPr/>
          <p:nvPr/>
        </p:nvSpPr>
        <p:spPr>
          <a:xfrm>
            <a:off x="940082" y="5605081"/>
            <a:ext cx="922317" cy="819397"/>
          </a:xfrm>
          <a:custGeom>
            <a:avLst/>
            <a:gdLst>
              <a:gd name="connsiteX0" fmla="*/ 376052 w 922317"/>
              <a:gd name="connsiteY0" fmla="*/ 0 h 819397"/>
              <a:gd name="connsiteX1" fmla="*/ 91044 w 922317"/>
              <a:gd name="connsiteY1" fmla="*/ 593766 h 819397"/>
              <a:gd name="connsiteX2" fmla="*/ 922317 w 922317"/>
              <a:gd name="connsiteY2" fmla="*/ 819397 h 819397"/>
            </a:gdLst>
            <a:ahLst/>
            <a:cxnLst>
              <a:cxn ang="0">
                <a:pos x="connsiteX0" y="connsiteY0"/>
              </a:cxn>
              <a:cxn ang="0">
                <a:pos x="connsiteX1" y="connsiteY1"/>
              </a:cxn>
              <a:cxn ang="0">
                <a:pos x="connsiteX2" y="connsiteY2"/>
              </a:cxn>
            </a:cxnLst>
            <a:rect l="l" t="t" r="r" b="b"/>
            <a:pathLst>
              <a:path w="922317" h="819397">
                <a:moveTo>
                  <a:pt x="376052" y="0"/>
                </a:moveTo>
                <a:cubicBezTo>
                  <a:pt x="188026" y="228600"/>
                  <a:pt x="0" y="457200"/>
                  <a:pt x="91044" y="593766"/>
                </a:cubicBezTo>
                <a:cubicBezTo>
                  <a:pt x="182088" y="730332"/>
                  <a:pt x="552202" y="774864"/>
                  <a:pt x="922317" y="819397"/>
                </a:cubicBezTo>
              </a:path>
            </a:pathLst>
          </a:custGeom>
          <a:ln w="38100">
            <a:solidFill>
              <a:schemeClr val="tx1"/>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7" name="TextBox 26">
            <a:extLst>
              <a:ext uri="{FF2B5EF4-FFF2-40B4-BE49-F238E27FC236}">
                <a16:creationId xmlns:a16="http://schemas.microsoft.com/office/drawing/2014/main" id="{59CC5712-0C36-C7D1-0529-651C76FADCCE}"/>
              </a:ext>
            </a:extLst>
          </p:cNvPr>
          <p:cNvSpPr txBox="1"/>
          <p:nvPr/>
        </p:nvSpPr>
        <p:spPr>
          <a:xfrm>
            <a:off x="7395325" y="1768185"/>
            <a:ext cx="4410595" cy="400110"/>
          </a:xfrm>
          <a:prstGeom prst="rect">
            <a:avLst/>
          </a:prstGeom>
          <a:noFill/>
        </p:spPr>
        <p:txBody>
          <a:bodyPr wrap="square" rtlCol="0">
            <a:spAutoFit/>
          </a:bodyPr>
          <a:lstStyle/>
          <a:p>
            <a:r>
              <a:rPr lang="en-US" sz="2000" i="1" dirty="0"/>
              <a:t>The goal to solve the problem</a:t>
            </a:r>
            <a:endParaRPr lang="ru-RU" sz="2000" i="1" dirty="0"/>
          </a:p>
        </p:txBody>
      </p:sp>
      <p:sp>
        <p:nvSpPr>
          <p:cNvPr id="28" name="TextBox 27">
            <a:extLst>
              <a:ext uri="{FF2B5EF4-FFF2-40B4-BE49-F238E27FC236}">
                <a16:creationId xmlns:a16="http://schemas.microsoft.com/office/drawing/2014/main" id="{55B072C7-4579-3EEC-0B4B-2ED9514CDBC3}"/>
              </a:ext>
            </a:extLst>
          </p:cNvPr>
          <p:cNvSpPr txBox="1"/>
          <p:nvPr/>
        </p:nvSpPr>
        <p:spPr>
          <a:xfrm>
            <a:off x="7401559" y="2518906"/>
            <a:ext cx="4353312" cy="400110"/>
          </a:xfrm>
          <a:prstGeom prst="rect">
            <a:avLst/>
          </a:prstGeom>
          <a:noFill/>
        </p:spPr>
        <p:txBody>
          <a:bodyPr wrap="square" rtlCol="0">
            <a:spAutoFit/>
          </a:bodyPr>
          <a:lstStyle/>
          <a:p>
            <a:r>
              <a:rPr lang="en-US" sz="2000" i="1" dirty="0"/>
              <a:t>Tasks to achieve the goal</a:t>
            </a:r>
            <a:endParaRPr lang="ru-RU" sz="2000" i="1" dirty="0"/>
          </a:p>
        </p:txBody>
      </p:sp>
      <p:sp>
        <p:nvSpPr>
          <p:cNvPr id="29" name="TextBox 28">
            <a:extLst>
              <a:ext uri="{FF2B5EF4-FFF2-40B4-BE49-F238E27FC236}">
                <a16:creationId xmlns:a16="http://schemas.microsoft.com/office/drawing/2014/main" id="{74D912C9-EC12-C5BE-993D-562AF74AB94B}"/>
              </a:ext>
            </a:extLst>
          </p:cNvPr>
          <p:cNvSpPr txBox="1"/>
          <p:nvPr/>
        </p:nvSpPr>
        <p:spPr>
          <a:xfrm>
            <a:off x="8001300" y="3292201"/>
            <a:ext cx="3804619" cy="2431435"/>
          </a:xfrm>
          <a:prstGeom prst="rect">
            <a:avLst/>
          </a:prstGeom>
          <a:noFill/>
        </p:spPr>
        <p:txBody>
          <a:bodyPr wrap="square" rtlCol="0">
            <a:spAutoFit/>
          </a:bodyPr>
          <a:lstStyle/>
          <a:p>
            <a:r>
              <a:rPr lang="en-US" sz="2000" i="1" dirty="0"/>
              <a:t>Research that addresses the problem</a:t>
            </a:r>
          </a:p>
          <a:p>
            <a:pPr marL="285750" indent="-285750">
              <a:buFont typeface="Arial" panose="020B0604020202020204" pitchFamily="34" charset="0"/>
              <a:buChar char="•"/>
            </a:pPr>
            <a:endParaRPr lang="en-US" sz="1400" dirty="0"/>
          </a:p>
          <a:p>
            <a:r>
              <a:rPr lang="en-US" sz="1400" dirty="0"/>
              <a:t>The problem can be solved in different ways:</a:t>
            </a:r>
          </a:p>
          <a:p>
            <a:pPr marL="285750" indent="-285750">
              <a:buFont typeface="Arial" panose="020B0604020202020204" pitchFamily="34" charset="0"/>
              <a:buChar char="•"/>
            </a:pPr>
            <a:r>
              <a:rPr lang="en-US" sz="1400" dirty="0"/>
              <a:t>initially studying it analytically and then moving on to developing a solution</a:t>
            </a:r>
          </a:p>
          <a:p>
            <a:pPr marL="285750" indent="-285750">
              <a:buFont typeface="Arial" panose="020B0604020202020204" pitchFamily="34" charset="0"/>
              <a:buChar char="•"/>
            </a:pPr>
            <a:r>
              <a:rPr lang="en-US" sz="1400" dirty="0"/>
              <a:t>starting the development of a solution and then justifying it analytically</a:t>
            </a:r>
          </a:p>
          <a:p>
            <a:pPr marL="285750" indent="-285750">
              <a:buFont typeface="Arial" panose="020B0604020202020204" pitchFamily="34" charset="0"/>
              <a:buChar char="•"/>
            </a:pPr>
            <a:r>
              <a:rPr lang="en-US" sz="1400" dirty="0"/>
              <a:t>simultaneously studying it analytically and developing a solution</a:t>
            </a:r>
            <a:endParaRPr lang="ru-RU" sz="1400" dirty="0"/>
          </a:p>
        </p:txBody>
      </p:sp>
      <p:sp>
        <p:nvSpPr>
          <p:cNvPr id="31" name="TextBox 30">
            <a:extLst>
              <a:ext uri="{FF2B5EF4-FFF2-40B4-BE49-F238E27FC236}">
                <a16:creationId xmlns:a16="http://schemas.microsoft.com/office/drawing/2014/main" id="{D41FD776-9947-C3D0-6734-19882084A9F0}"/>
              </a:ext>
            </a:extLst>
          </p:cNvPr>
          <p:cNvSpPr txBox="1"/>
          <p:nvPr/>
        </p:nvSpPr>
        <p:spPr>
          <a:xfrm rot="16200000">
            <a:off x="-2146916" y="3216984"/>
            <a:ext cx="5472610" cy="769441"/>
          </a:xfrm>
          <a:prstGeom prst="rect">
            <a:avLst/>
          </a:prstGeom>
          <a:noFill/>
        </p:spPr>
        <p:txBody>
          <a:bodyPr wrap="square" rtlCol="0">
            <a:spAutoFit/>
          </a:bodyPr>
          <a:lstStyle/>
          <a:p>
            <a:pPr algn="ctr"/>
            <a:r>
              <a:rPr lang="en-US" sz="2200" b="1" dirty="0"/>
              <a:t>One aspect derives from the other and matches with the others</a:t>
            </a:r>
            <a:endParaRPr lang="ru-RU" sz="2200" b="1" dirty="0"/>
          </a:p>
        </p:txBody>
      </p:sp>
      <p:sp>
        <p:nvSpPr>
          <p:cNvPr id="32" name="Title 2">
            <a:extLst>
              <a:ext uri="{FF2B5EF4-FFF2-40B4-BE49-F238E27FC236}">
                <a16:creationId xmlns:a16="http://schemas.microsoft.com/office/drawing/2014/main" id="{3B2D81FE-4C92-218A-0F8C-9AF4D02C3369}"/>
              </a:ext>
            </a:extLst>
          </p:cNvPr>
          <p:cNvSpPr txBox="1">
            <a:spLocks/>
          </p:cNvSpPr>
          <p:nvPr/>
        </p:nvSpPr>
        <p:spPr>
          <a:xfrm>
            <a:off x="0" y="-14371"/>
            <a:ext cx="10972800" cy="770685"/>
          </a:xfrm>
          <a:prstGeom prst="rect">
            <a:avLst/>
          </a:prstGeom>
        </p:spPr>
        <p:txBody>
          <a:bodyPr/>
          <a:lstStyle>
            <a:lvl1pPr algn="l" defTabSz="457200" rtl="0" eaLnBrk="1" latinLnBrk="0" hangingPunct="1">
              <a:spcBef>
                <a:spcPct val="0"/>
              </a:spcBef>
              <a:buNone/>
              <a:defRPr sz="4400" b="1" i="0" kern="1200">
                <a:solidFill>
                  <a:schemeClr val="accent1"/>
                </a:solidFill>
                <a:latin typeface="Arial"/>
                <a:ea typeface="+mj-ea"/>
                <a:cs typeface="Arial"/>
              </a:defRPr>
            </a:lvl1pPr>
          </a:lstStyle>
          <a:p>
            <a:r>
              <a:rPr lang="en-US" dirty="0"/>
              <a:t>Research logics</a:t>
            </a:r>
            <a:endParaRPr lang="en-GB" dirty="0"/>
          </a:p>
        </p:txBody>
      </p:sp>
      <p:sp>
        <p:nvSpPr>
          <p:cNvPr id="33" name="Rounded Rectangle 24">
            <a:extLst>
              <a:ext uri="{FF2B5EF4-FFF2-40B4-BE49-F238E27FC236}">
                <a16:creationId xmlns:a16="http://schemas.microsoft.com/office/drawing/2014/main" id="{9314F3B8-B154-12D1-AAFB-5A89B19F1A75}"/>
              </a:ext>
            </a:extLst>
          </p:cNvPr>
          <p:cNvSpPr/>
          <p:nvPr/>
        </p:nvSpPr>
        <p:spPr>
          <a:xfrm>
            <a:off x="5757374" y="3935808"/>
            <a:ext cx="1992350" cy="75425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Analytical part</a:t>
            </a:r>
            <a:endParaRPr lang="ru-RU" dirty="0"/>
          </a:p>
        </p:txBody>
      </p:sp>
      <p:sp>
        <p:nvSpPr>
          <p:cNvPr id="34" name="Rounded Rectangle 25">
            <a:extLst>
              <a:ext uri="{FF2B5EF4-FFF2-40B4-BE49-F238E27FC236}">
                <a16:creationId xmlns:a16="http://schemas.microsoft.com/office/drawing/2014/main" id="{A5345F25-1B5C-8982-1B82-3B6B563666BA}"/>
              </a:ext>
            </a:extLst>
          </p:cNvPr>
          <p:cNvSpPr/>
          <p:nvPr/>
        </p:nvSpPr>
        <p:spPr>
          <a:xfrm>
            <a:off x="5763608" y="4990303"/>
            <a:ext cx="1992350" cy="75425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Solution and its verification part</a:t>
            </a:r>
            <a:endParaRPr lang="ru-RU" dirty="0"/>
          </a:p>
        </p:txBody>
      </p:sp>
      <p:cxnSp>
        <p:nvCxnSpPr>
          <p:cNvPr id="35" name="Straight Arrow Connector 34">
            <a:extLst>
              <a:ext uri="{FF2B5EF4-FFF2-40B4-BE49-F238E27FC236}">
                <a16:creationId xmlns:a16="http://schemas.microsoft.com/office/drawing/2014/main" id="{B781AE2C-171E-F2BD-A8DF-8DF50BE2E939}"/>
              </a:ext>
            </a:extLst>
          </p:cNvPr>
          <p:cNvCxnSpPr>
            <a:cxnSpLocks/>
          </p:cNvCxnSpPr>
          <p:nvPr/>
        </p:nvCxnSpPr>
        <p:spPr>
          <a:xfrm>
            <a:off x="7395325" y="4690062"/>
            <a:ext cx="6234" cy="300241"/>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7B28F71-6733-B98D-CF89-7A983AD0FFB2}"/>
              </a:ext>
            </a:extLst>
          </p:cNvPr>
          <p:cNvCxnSpPr>
            <a:cxnSpLocks/>
          </p:cNvCxnSpPr>
          <p:nvPr/>
        </p:nvCxnSpPr>
        <p:spPr>
          <a:xfrm flipV="1">
            <a:off x="6180703" y="4720069"/>
            <a:ext cx="1774" cy="25802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9742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398C725-9286-1F49-716A-D2BD8DE35F98}"/>
              </a:ext>
            </a:extLst>
          </p:cNvPr>
          <p:cNvSpPr>
            <a:spLocks noGrp="1"/>
          </p:cNvSpPr>
          <p:nvPr>
            <p:ph type="sldNum" sz="quarter" idx="4"/>
          </p:nvPr>
        </p:nvSpPr>
        <p:spPr/>
        <p:txBody>
          <a:bodyPr/>
          <a:lstStyle/>
          <a:p>
            <a:r>
              <a:rPr lang="en-US" dirty="0"/>
              <a:t>Riga Technical University</a:t>
            </a:r>
          </a:p>
        </p:txBody>
      </p:sp>
      <p:sp>
        <p:nvSpPr>
          <p:cNvPr id="6" name="Rectangle 5">
            <a:extLst>
              <a:ext uri="{FF2B5EF4-FFF2-40B4-BE49-F238E27FC236}">
                <a16:creationId xmlns:a16="http://schemas.microsoft.com/office/drawing/2014/main" id="{93D5AB0E-3B7D-2D2E-02AD-5CF9C77E862F}"/>
              </a:ext>
            </a:extLst>
          </p:cNvPr>
          <p:cNvSpPr/>
          <p:nvPr/>
        </p:nvSpPr>
        <p:spPr>
          <a:xfrm>
            <a:off x="291776" y="1273482"/>
            <a:ext cx="2125869" cy="108012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Results of the analytical part</a:t>
            </a:r>
            <a:endParaRPr lang="ru-RU" sz="2200" dirty="0"/>
          </a:p>
        </p:txBody>
      </p:sp>
      <p:sp>
        <p:nvSpPr>
          <p:cNvPr id="7" name="Rectangle 6">
            <a:extLst>
              <a:ext uri="{FF2B5EF4-FFF2-40B4-BE49-F238E27FC236}">
                <a16:creationId xmlns:a16="http://schemas.microsoft.com/office/drawing/2014/main" id="{A1F28D3F-EE01-DDF5-35EA-9127BFC6627C}"/>
              </a:ext>
            </a:extLst>
          </p:cNvPr>
          <p:cNvSpPr/>
          <p:nvPr/>
        </p:nvSpPr>
        <p:spPr>
          <a:xfrm>
            <a:off x="3049879" y="1286594"/>
            <a:ext cx="2125869" cy="108012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Results of the solution and its verification part</a:t>
            </a:r>
            <a:endParaRPr lang="ru-RU" sz="2200" dirty="0"/>
          </a:p>
        </p:txBody>
      </p:sp>
      <p:sp>
        <p:nvSpPr>
          <p:cNvPr id="8" name="Rectangle 7">
            <a:extLst>
              <a:ext uri="{FF2B5EF4-FFF2-40B4-BE49-F238E27FC236}">
                <a16:creationId xmlns:a16="http://schemas.microsoft.com/office/drawing/2014/main" id="{9FEEB153-C307-0CC2-AF1D-C9DBA4590305}"/>
              </a:ext>
            </a:extLst>
          </p:cNvPr>
          <p:cNvSpPr/>
          <p:nvPr/>
        </p:nvSpPr>
        <p:spPr>
          <a:xfrm>
            <a:off x="304079" y="2555810"/>
            <a:ext cx="2112566" cy="194421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One or more chapters of the bachelor thesis</a:t>
            </a:r>
            <a:endParaRPr lang="ru-RU" sz="2400" dirty="0"/>
          </a:p>
        </p:txBody>
      </p:sp>
      <p:sp>
        <p:nvSpPr>
          <p:cNvPr id="9" name="Rectangle 8">
            <a:extLst>
              <a:ext uri="{FF2B5EF4-FFF2-40B4-BE49-F238E27FC236}">
                <a16:creationId xmlns:a16="http://schemas.microsoft.com/office/drawing/2014/main" id="{47BB36D4-E4F1-EC53-051E-CB0ACACEA960}"/>
              </a:ext>
            </a:extLst>
          </p:cNvPr>
          <p:cNvSpPr/>
          <p:nvPr/>
        </p:nvSpPr>
        <p:spPr>
          <a:xfrm>
            <a:off x="3049879" y="2555810"/>
            <a:ext cx="2125869" cy="1944216"/>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One or more chapters of the bachelor thesis</a:t>
            </a:r>
            <a:endParaRPr lang="ru-RU" sz="2400" dirty="0"/>
          </a:p>
        </p:txBody>
      </p:sp>
      <p:cxnSp>
        <p:nvCxnSpPr>
          <p:cNvPr id="10" name="Straight Arrow Connector 9">
            <a:extLst>
              <a:ext uri="{FF2B5EF4-FFF2-40B4-BE49-F238E27FC236}">
                <a16:creationId xmlns:a16="http://schemas.microsoft.com/office/drawing/2014/main" id="{835F0D73-0482-B8D1-53D8-7C8A0F762D1D}"/>
              </a:ext>
            </a:extLst>
          </p:cNvPr>
          <p:cNvCxnSpPr>
            <a:cxnSpLocks/>
            <a:stCxn id="6" idx="2"/>
            <a:endCxn id="8" idx="0"/>
          </p:cNvCxnSpPr>
          <p:nvPr/>
        </p:nvCxnSpPr>
        <p:spPr>
          <a:xfrm>
            <a:off x="1354711" y="2353602"/>
            <a:ext cx="5651" cy="20220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6BD7A53-EFDF-37DB-78ED-AD75EC7EC053}"/>
              </a:ext>
            </a:extLst>
          </p:cNvPr>
          <p:cNvCxnSpPr>
            <a:cxnSpLocks/>
            <a:stCxn id="7" idx="2"/>
            <a:endCxn id="9" idx="0"/>
          </p:cNvCxnSpPr>
          <p:nvPr/>
        </p:nvCxnSpPr>
        <p:spPr>
          <a:xfrm>
            <a:off x="4112814" y="2366714"/>
            <a:ext cx="0" cy="189096"/>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0569AF14-C60B-7EB6-999B-53745B484087}"/>
              </a:ext>
            </a:extLst>
          </p:cNvPr>
          <p:cNvCxnSpPr>
            <a:cxnSpLocks/>
            <a:stCxn id="8" idx="2"/>
          </p:cNvCxnSpPr>
          <p:nvPr/>
        </p:nvCxnSpPr>
        <p:spPr>
          <a:xfrm>
            <a:off x="1360362" y="4500026"/>
            <a:ext cx="346478" cy="504056"/>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pic>
        <p:nvPicPr>
          <p:cNvPr id="24" name="Picture 23">
            <a:extLst>
              <a:ext uri="{FF2B5EF4-FFF2-40B4-BE49-F238E27FC236}">
                <a16:creationId xmlns:a16="http://schemas.microsoft.com/office/drawing/2014/main" id="{01A7A381-877C-BA9B-58D5-9F44FFE4FB21}"/>
              </a:ext>
            </a:extLst>
          </p:cNvPr>
          <p:cNvPicPr>
            <a:picLocks noChangeAspect="1"/>
          </p:cNvPicPr>
          <p:nvPr/>
        </p:nvPicPr>
        <p:blipFill>
          <a:blip r:embed="rId2"/>
          <a:stretch>
            <a:fillRect/>
          </a:stretch>
        </p:blipFill>
        <p:spPr>
          <a:xfrm>
            <a:off x="7553245" y="61229"/>
            <a:ext cx="4557958" cy="6858000"/>
          </a:xfrm>
          <a:prstGeom prst="rect">
            <a:avLst/>
          </a:prstGeom>
        </p:spPr>
      </p:pic>
      <p:cxnSp>
        <p:nvCxnSpPr>
          <p:cNvPr id="13" name="Straight Arrow Connector 12">
            <a:extLst>
              <a:ext uri="{FF2B5EF4-FFF2-40B4-BE49-F238E27FC236}">
                <a16:creationId xmlns:a16="http://schemas.microsoft.com/office/drawing/2014/main" id="{05647F83-2293-98B4-5FFD-9620CA5EF071}"/>
              </a:ext>
            </a:extLst>
          </p:cNvPr>
          <p:cNvCxnSpPr>
            <a:cxnSpLocks/>
            <a:stCxn id="9" idx="2"/>
          </p:cNvCxnSpPr>
          <p:nvPr/>
        </p:nvCxnSpPr>
        <p:spPr>
          <a:xfrm flipH="1">
            <a:off x="3719736" y="4500026"/>
            <a:ext cx="393078" cy="486222"/>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FB2FC9C8-2AB5-2F07-EC2A-D6E075F01D7D}"/>
              </a:ext>
            </a:extLst>
          </p:cNvPr>
          <p:cNvSpPr/>
          <p:nvPr/>
        </p:nvSpPr>
        <p:spPr>
          <a:xfrm>
            <a:off x="7596954" y="821980"/>
            <a:ext cx="4557958" cy="3951402"/>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114300">
                <a:solidFill>
                  <a:schemeClr val="tx1"/>
                </a:solidFill>
              </a:ln>
            </a:endParaRPr>
          </a:p>
        </p:txBody>
      </p:sp>
      <p:sp>
        <p:nvSpPr>
          <p:cNvPr id="15" name="Rectangle 14">
            <a:extLst>
              <a:ext uri="{FF2B5EF4-FFF2-40B4-BE49-F238E27FC236}">
                <a16:creationId xmlns:a16="http://schemas.microsoft.com/office/drawing/2014/main" id="{AC60B483-18F5-0898-917F-8712916EC6EA}"/>
              </a:ext>
            </a:extLst>
          </p:cNvPr>
          <p:cNvSpPr/>
          <p:nvPr/>
        </p:nvSpPr>
        <p:spPr>
          <a:xfrm>
            <a:off x="7596954" y="4835826"/>
            <a:ext cx="4595045" cy="1802042"/>
          </a:xfrm>
          <a:prstGeom prst="rect">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114300">
                <a:solidFill>
                  <a:schemeClr val="tx1"/>
                </a:solidFill>
              </a:ln>
            </a:endParaRPr>
          </a:p>
        </p:txBody>
      </p:sp>
      <p:sp>
        <p:nvSpPr>
          <p:cNvPr id="16" name="TextBox 15">
            <a:extLst>
              <a:ext uri="{FF2B5EF4-FFF2-40B4-BE49-F238E27FC236}">
                <a16:creationId xmlns:a16="http://schemas.microsoft.com/office/drawing/2014/main" id="{7DF692B0-928C-348C-1815-07F6B2F8DBDC}"/>
              </a:ext>
            </a:extLst>
          </p:cNvPr>
          <p:cNvSpPr txBox="1"/>
          <p:nvPr/>
        </p:nvSpPr>
        <p:spPr>
          <a:xfrm>
            <a:off x="5858075" y="1491479"/>
            <a:ext cx="1738879" cy="830997"/>
          </a:xfrm>
          <a:prstGeom prst="rect">
            <a:avLst/>
          </a:prstGeom>
          <a:noFill/>
        </p:spPr>
        <p:txBody>
          <a:bodyPr wrap="square" rtlCol="0">
            <a:spAutoFit/>
          </a:bodyPr>
          <a:lstStyle/>
          <a:p>
            <a:pPr algn="r"/>
            <a:r>
              <a:rPr lang="en-US" sz="2400" b="1" dirty="0">
                <a:solidFill>
                  <a:schemeClr val="accent2"/>
                </a:solidFill>
              </a:rPr>
              <a:t>Analytical part</a:t>
            </a:r>
            <a:endParaRPr lang="ru-RU" sz="2400" b="1" dirty="0">
              <a:solidFill>
                <a:schemeClr val="accent2"/>
              </a:solidFill>
            </a:endParaRPr>
          </a:p>
        </p:txBody>
      </p:sp>
      <p:sp>
        <p:nvSpPr>
          <p:cNvPr id="17" name="TextBox 16">
            <a:extLst>
              <a:ext uri="{FF2B5EF4-FFF2-40B4-BE49-F238E27FC236}">
                <a16:creationId xmlns:a16="http://schemas.microsoft.com/office/drawing/2014/main" id="{C43CA637-9543-5736-E188-7378266CC53B}"/>
              </a:ext>
            </a:extLst>
          </p:cNvPr>
          <p:cNvSpPr txBox="1"/>
          <p:nvPr/>
        </p:nvSpPr>
        <p:spPr>
          <a:xfrm>
            <a:off x="5724446" y="4952017"/>
            <a:ext cx="1828800" cy="1569660"/>
          </a:xfrm>
          <a:prstGeom prst="rect">
            <a:avLst/>
          </a:prstGeom>
          <a:noFill/>
        </p:spPr>
        <p:txBody>
          <a:bodyPr wrap="square" rtlCol="0">
            <a:spAutoFit/>
          </a:bodyPr>
          <a:lstStyle/>
          <a:p>
            <a:pPr algn="r"/>
            <a:r>
              <a:rPr lang="en-US" sz="2400" b="1" dirty="0">
                <a:solidFill>
                  <a:schemeClr val="accent3"/>
                </a:solidFill>
              </a:rPr>
              <a:t>Solution and its verification part</a:t>
            </a:r>
            <a:endParaRPr lang="ru-RU" sz="2400" b="1" dirty="0">
              <a:solidFill>
                <a:schemeClr val="accent3"/>
              </a:solidFill>
            </a:endParaRPr>
          </a:p>
        </p:txBody>
      </p:sp>
      <p:sp>
        <p:nvSpPr>
          <p:cNvPr id="18" name="Title 2">
            <a:extLst>
              <a:ext uri="{FF2B5EF4-FFF2-40B4-BE49-F238E27FC236}">
                <a16:creationId xmlns:a16="http://schemas.microsoft.com/office/drawing/2014/main" id="{9FE02E69-03B6-CC98-83AA-C407132A19C3}"/>
              </a:ext>
            </a:extLst>
          </p:cNvPr>
          <p:cNvSpPr txBox="1">
            <a:spLocks/>
          </p:cNvSpPr>
          <p:nvPr/>
        </p:nvSpPr>
        <p:spPr>
          <a:xfrm>
            <a:off x="0" y="-14371"/>
            <a:ext cx="10972800" cy="770685"/>
          </a:xfrm>
          <a:prstGeom prst="rect">
            <a:avLst/>
          </a:prstGeom>
        </p:spPr>
        <p:txBody>
          <a:bodyPr/>
          <a:lstStyle>
            <a:lvl1pPr algn="l" defTabSz="457200" rtl="0" eaLnBrk="1" latinLnBrk="0" hangingPunct="1">
              <a:spcBef>
                <a:spcPct val="0"/>
              </a:spcBef>
              <a:buNone/>
              <a:defRPr sz="4400" b="1" i="0" kern="1200">
                <a:solidFill>
                  <a:schemeClr val="accent1"/>
                </a:solidFill>
                <a:latin typeface="Arial"/>
                <a:ea typeface="+mj-ea"/>
                <a:cs typeface="Arial"/>
              </a:defRPr>
            </a:lvl1pPr>
          </a:lstStyle>
          <a:p>
            <a:r>
              <a:rPr lang="en-US" dirty="0"/>
              <a:t>From results to thesis structure</a:t>
            </a:r>
            <a:endParaRPr lang="en-GB" dirty="0"/>
          </a:p>
        </p:txBody>
      </p:sp>
      <p:pic>
        <p:nvPicPr>
          <p:cNvPr id="19" name="Graphic 18" descr="Storytelling with solid fill">
            <a:extLst>
              <a:ext uri="{FF2B5EF4-FFF2-40B4-BE49-F238E27FC236}">
                <a16:creationId xmlns:a16="http://schemas.microsoft.com/office/drawing/2014/main" id="{290455D8-8D4B-9E44-1645-A5D82F54473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92559" y="4454943"/>
            <a:ext cx="1828800" cy="1828800"/>
          </a:xfrm>
          <a:prstGeom prst="rect">
            <a:avLst/>
          </a:prstGeom>
        </p:spPr>
      </p:pic>
      <p:sp>
        <p:nvSpPr>
          <p:cNvPr id="20" name="TextBox 19">
            <a:extLst>
              <a:ext uri="{FF2B5EF4-FFF2-40B4-BE49-F238E27FC236}">
                <a16:creationId xmlns:a16="http://schemas.microsoft.com/office/drawing/2014/main" id="{A3BCFCED-332B-B8EE-056D-D4846CC1C033}"/>
              </a:ext>
            </a:extLst>
          </p:cNvPr>
          <p:cNvSpPr txBox="1"/>
          <p:nvPr/>
        </p:nvSpPr>
        <p:spPr>
          <a:xfrm>
            <a:off x="2132979" y="5306644"/>
            <a:ext cx="1087119" cy="769441"/>
          </a:xfrm>
          <a:prstGeom prst="rect">
            <a:avLst/>
          </a:prstGeom>
          <a:noFill/>
        </p:spPr>
        <p:txBody>
          <a:bodyPr wrap="square" rtlCol="0">
            <a:spAutoFit/>
          </a:bodyPr>
          <a:lstStyle/>
          <a:p>
            <a:pPr algn="ctr"/>
            <a:r>
              <a:rPr lang="en-US" sz="2200" dirty="0">
                <a:latin typeface="Blackadder ITC" panose="04020505051007020D02" pitchFamily="82" charset="0"/>
              </a:rPr>
              <a:t>Bachelor thesis</a:t>
            </a:r>
            <a:endParaRPr lang="en-GB" sz="2200" dirty="0">
              <a:latin typeface="Blackadder ITC" panose="04020505051007020D02" pitchFamily="82" charset="0"/>
            </a:endParaRPr>
          </a:p>
        </p:txBody>
      </p:sp>
    </p:spTree>
    <p:extLst>
      <p:ext uri="{BB962C8B-B14F-4D97-AF65-F5344CB8AC3E}">
        <p14:creationId xmlns:p14="http://schemas.microsoft.com/office/powerpoint/2010/main" val="3762628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415428"/>
            <a:ext cx="11129319" cy="4462760"/>
          </a:xfrm>
          <a:prstGeom prst="rect">
            <a:avLst/>
          </a:prstGeom>
          <a:noFill/>
        </p:spPr>
        <p:txBody>
          <a:bodyPr wrap="square">
            <a:spAutoFit/>
          </a:bodyPr>
          <a:lstStyle/>
          <a:p>
            <a:pPr marL="342900" indent="-342900">
              <a:spcAft>
                <a:spcPts val="2400"/>
              </a:spcAft>
              <a:buFont typeface="Wingdings" panose="05000000000000000000" pitchFamily="2" charset="2"/>
              <a:buChar char="ü"/>
            </a:pPr>
            <a:r>
              <a:rPr lang="en-US" sz="2800" dirty="0">
                <a:effectLst/>
                <a:latin typeface="+mj-lt"/>
                <a:ea typeface="Calibri" panose="020F0502020204030204" pitchFamily="34" charset="0"/>
              </a:rPr>
              <a:t>The goal clearly defines the expected result, the student's contribution or the problem to be solved</a:t>
            </a:r>
          </a:p>
          <a:p>
            <a:pPr marL="342900" indent="-342900">
              <a:spcAft>
                <a:spcPts val="2400"/>
              </a:spcAft>
              <a:buFont typeface="Wingdings" panose="05000000000000000000" pitchFamily="2" charset="2"/>
              <a:buChar char="ü"/>
            </a:pPr>
            <a:r>
              <a:rPr lang="en-US" sz="2800" dirty="0">
                <a:effectLst/>
                <a:latin typeface="+mj-lt"/>
                <a:ea typeface="Calibri" panose="020F0502020204030204" pitchFamily="34" charset="0"/>
              </a:rPr>
              <a:t>Tasks describe actions that must be performed to achieve the defined goal</a:t>
            </a:r>
          </a:p>
          <a:p>
            <a:pPr marL="342900" indent="-342900">
              <a:spcAft>
                <a:spcPts val="2400"/>
              </a:spcAft>
              <a:buFont typeface="Wingdings" panose="05000000000000000000" pitchFamily="2" charset="2"/>
              <a:buChar char="ü"/>
            </a:pPr>
            <a:r>
              <a:rPr lang="en-US" sz="2800" dirty="0">
                <a:effectLst/>
                <a:latin typeface="+mj-lt"/>
                <a:ea typeface="Calibri" panose="020F0502020204030204" pitchFamily="34" charset="0"/>
              </a:rPr>
              <a:t>Completing each task brings the student closer to achieving the goal</a:t>
            </a:r>
          </a:p>
          <a:p>
            <a:pPr marL="342900" indent="-342900">
              <a:spcAft>
                <a:spcPts val="2400"/>
              </a:spcAft>
              <a:buFont typeface="Wingdings" panose="05000000000000000000" pitchFamily="2" charset="2"/>
              <a:buChar char="ü"/>
            </a:pPr>
            <a:r>
              <a:rPr lang="en-US" sz="2800" dirty="0">
                <a:effectLst/>
                <a:latin typeface="+mj-lt"/>
                <a:ea typeface="Calibri" panose="020F0502020204030204" pitchFamily="34" charset="0"/>
              </a:rPr>
              <a:t>The bachelor thesis has </a:t>
            </a:r>
            <a:r>
              <a:rPr lang="en-US" sz="2800" b="1" dirty="0">
                <a:effectLst/>
                <a:latin typeface="+mj-lt"/>
                <a:ea typeface="Calibri" panose="020F0502020204030204" pitchFamily="34" charset="0"/>
              </a:rPr>
              <a:t>one goal</a:t>
            </a:r>
            <a:r>
              <a:rPr lang="en-US" sz="2800" dirty="0">
                <a:effectLst/>
                <a:latin typeface="+mj-lt"/>
                <a:ea typeface="Calibri" panose="020F0502020204030204" pitchFamily="34" charset="0"/>
              </a:rPr>
              <a:t> and </a:t>
            </a:r>
            <a:r>
              <a:rPr lang="en-US" sz="2800" b="1" dirty="0">
                <a:effectLst/>
                <a:latin typeface="+mj-lt"/>
                <a:ea typeface="Calibri" panose="020F0502020204030204" pitchFamily="34" charset="0"/>
              </a:rPr>
              <a:t>several tasks</a:t>
            </a:r>
            <a:r>
              <a:rPr lang="en-US" sz="2800" dirty="0">
                <a:effectLst/>
                <a:latin typeface="+mj-lt"/>
                <a:ea typeface="Calibri" panose="020F0502020204030204" pitchFamily="34" charset="0"/>
              </a:rPr>
              <a:t> are defined to achieve it</a:t>
            </a:r>
            <a:endParaRPr lang="lv-LV" sz="2800" dirty="0">
              <a:effectLst/>
              <a:latin typeface="+mj-lt"/>
              <a:ea typeface="Calibri" panose="020F0502020204030204" pitchFamily="34" charset="0"/>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Goal and tasks - 1</a:t>
            </a:r>
            <a:endParaRPr lang="en-GB" dirty="0"/>
          </a:p>
        </p:txBody>
      </p:sp>
    </p:spTree>
    <p:extLst>
      <p:ext uri="{BB962C8B-B14F-4D97-AF65-F5344CB8AC3E}">
        <p14:creationId xmlns:p14="http://schemas.microsoft.com/office/powerpoint/2010/main" val="71497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a:xfrm>
            <a:off x="914400" y="2547427"/>
            <a:ext cx="9890449" cy="2207453"/>
          </a:xfrm>
        </p:spPr>
        <p:txBody>
          <a:bodyPr/>
          <a:lstStyle/>
          <a:p>
            <a:r>
              <a:rPr lang="en-US" sz="5300" dirty="0"/>
              <a:t>Volume of the bachelor thesis and development activities</a:t>
            </a:r>
            <a:endParaRPr lang="en-GB" sz="5300" dirty="0"/>
          </a:p>
        </p:txBody>
      </p:sp>
    </p:spTree>
    <p:extLst>
      <p:ext uri="{BB962C8B-B14F-4D97-AF65-F5344CB8AC3E}">
        <p14:creationId xmlns:p14="http://schemas.microsoft.com/office/powerpoint/2010/main" val="1146189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415428"/>
            <a:ext cx="11129319" cy="4832092"/>
          </a:xfrm>
          <a:prstGeom prst="rect">
            <a:avLst/>
          </a:prstGeom>
          <a:noFill/>
        </p:spPr>
        <p:txBody>
          <a:bodyPr wrap="square">
            <a:spAutoFit/>
          </a:bodyPr>
          <a:lstStyle/>
          <a:p>
            <a:pPr marL="342900" indent="-342900">
              <a:spcAft>
                <a:spcPts val="1200"/>
              </a:spcAft>
              <a:buFont typeface="Wingdings" panose="05000000000000000000" pitchFamily="2" charset="2"/>
              <a:buChar char="ü"/>
            </a:pPr>
            <a:r>
              <a:rPr lang="en-US" sz="2800" dirty="0">
                <a:effectLst/>
                <a:latin typeface="+mj-lt"/>
                <a:ea typeface="Calibri" panose="020F0502020204030204" pitchFamily="34" charset="0"/>
              </a:rPr>
              <a:t>The goal must be evaluable or measurable (after conducting the research, it can be determined that the goal has/has not been achieved)</a:t>
            </a:r>
          </a:p>
          <a:p>
            <a:pPr marL="342900" indent="-342900">
              <a:spcAft>
                <a:spcPts val="1200"/>
              </a:spcAft>
              <a:buFont typeface="Wingdings" panose="05000000000000000000" pitchFamily="2" charset="2"/>
              <a:buChar char="ü"/>
            </a:pPr>
            <a:r>
              <a:rPr lang="en-US" sz="2800" dirty="0">
                <a:effectLst/>
                <a:latin typeface="+mj-lt"/>
                <a:ea typeface="Calibri" panose="020F0502020204030204" pitchFamily="34" charset="0"/>
              </a:rPr>
              <a:t>Tasks must be specific to the bachelor thesis, not general (for example, “collect information sources”, “define basic concepts” are general tasks applicable to every research)</a:t>
            </a:r>
          </a:p>
          <a:p>
            <a:pPr marL="342900" indent="-342900">
              <a:spcAft>
                <a:spcPts val="1200"/>
              </a:spcAft>
              <a:buFont typeface="Wingdings" panose="05000000000000000000" pitchFamily="2" charset="2"/>
              <a:buChar char="ü"/>
            </a:pPr>
            <a:r>
              <a:rPr lang="en-US" sz="2800" dirty="0">
                <a:effectLst/>
                <a:latin typeface="+mj-lt"/>
                <a:ea typeface="Calibri" panose="020F0502020204030204" pitchFamily="34" charset="0"/>
              </a:rPr>
              <a:t>Tasks should reflect activities specific to the student’s research:</a:t>
            </a:r>
          </a:p>
          <a:p>
            <a:pPr marL="1076325" indent="-355600">
              <a:spcAft>
                <a:spcPts val="1200"/>
              </a:spcAft>
              <a:buFont typeface="Wingdings" panose="05000000000000000000" pitchFamily="2" charset="2"/>
              <a:buChar char="§"/>
            </a:pPr>
            <a:r>
              <a:rPr lang="en-US" sz="2400" dirty="0">
                <a:latin typeface="+mj-lt"/>
              </a:rPr>
              <a:t>“to get to know", “to look", “to create an idea" are not research activities</a:t>
            </a:r>
          </a:p>
          <a:p>
            <a:pPr marL="1076325" indent="-355600">
              <a:spcAft>
                <a:spcPts val="1200"/>
              </a:spcAft>
              <a:buFont typeface="Wingdings" panose="05000000000000000000" pitchFamily="2" charset="2"/>
              <a:buChar char="§"/>
            </a:pPr>
            <a:r>
              <a:rPr lang="en-US" sz="2400" dirty="0">
                <a:latin typeface="+mj-lt"/>
              </a:rPr>
              <a:t>“to analyze", “to compare", “to define regularities", “to develop", “to design", etc. are research activities</a:t>
            </a:r>
            <a:r>
              <a:rPr lang="en-US" sz="2400" b="1" dirty="0">
                <a:latin typeface="+mj-lt"/>
                <a:ea typeface="Calibri" panose="020F0502020204030204" pitchFamily="34" charset="0"/>
              </a:rPr>
              <a:t>	</a:t>
            </a:r>
            <a:endParaRPr lang="lv-LV" sz="2400" b="1" dirty="0">
              <a:effectLst/>
              <a:latin typeface="+mj-lt"/>
              <a:ea typeface="Calibri" panose="020F0502020204030204" pitchFamily="34" charset="0"/>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Goal and tasks - 2</a:t>
            </a:r>
            <a:endParaRPr lang="en-GB" dirty="0"/>
          </a:p>
        </p:txBody>
      </p:sp>
    </p:spTree>
    <p:extLst>
      <p:ext uri="{BB962C8B-B14F-4D97-AF65-F5344CB8AC3E}">
        <p14:creationId xmlns:p14="http://schemas.microsoft.com/office/powerpoint/2010/main" val="3297379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344111"/>
            <a:ext cx="11389361" cy="4855175"/>
          </a:xfrm>
          <a:prstGeom prst="rect">
            <a:avLst/>
          </a:prstGeom>
          <a:noFill/>
        </p:spPr>
        <p:txBody>
          <a:bodyPr wrap="square">
            <a:spAutoFit/>
          </a:bodyPr>
          <a:lstStyle/>
          <a:p>
            <a:pPr marL="342900" indent="-342900">
              <a:spcAft>
                <a:spcPts val="1200"/>
              </a:spcAft>
              <a:buFont typeface="Wingdings" panose="05000000000000000000" pitchFamily="2" charset="2"/>
              <a:buChar char="ü"/>
            </a:pPr>
            <a:r>
              <a:rPr lang="en-US" sz="2150" dirty="0">
                <a:effectLst/>
                <a:latin typeface="+mj-lt"/>
                <a:ea typeface="Calibri" panose="020F0502020204030204" pitchFamily="34" charset="0"/>
              </a:rPr>
              <a:t>If a piece of </a:t>
            </a:r>
            <a:r>
              <a:rPr lang="en-US" sz="2150" b="1" dirty="0">
                <a:effectLst/>
                <a:latin typeface="+mj-lt"/>
                <a:ea typeface="Calibri" panose="020F0502020204030204" pitchFamily="34" charset="0"/>
              </a:rPr>
              <a:t>software</a:t>
            </a:r>
            <a:r>
              <a:rPr lang="en-US" sz="2150" dirty="0">
                <a:effectLst/>
                <a:latin typeface="+mj-lt"/>
                <a:ea typeface="Calibri" panose="020F0502020204030204" pitchFamily="34" charset="0"/>
              </a:rPr>
              <a:t> is developed, then usually its concept is described, the main functional and non-functional requirements are defined, the system’s architecture and the technologies to be used are specified, the user’s manual is included, and the results of the software performance test are added</a:t>
            </a:r>
          </a:p>
          <a:p>
            <a:pPr marL="342900" indent="-342900">
              <a:spcAft>
                <a:spcPts val="1200"/>
              </a:spcAft>
              <a:buFont typeface="Wingdings" panose="05000000000000000000" pitchFamily="2" charset="2"/>
              <a:buChar char="ü"/>
            </a:pPr>
            <a:r>
              <a:rPr lang="en-US" sz="2150" dirty="0">
                <a:effectLst/>
                <a:latin typeface="+mj-lt"/>
                <a:ea typeface="Calibri" panose="020F0502020204030204" pitchFamily="34" charset="0"/>
              </a:rPr>
              <a:t>If a </a:t>
            </a:r>
            <a:r>
              <a:rPr lang="en-US" sz="2150" b="1" dirty="0">
                <a:effectLst/>
                <a:latin typeface="+mj-lt"/>
                <a:ea typeface="Calibri" panose="020F0502020204030204" pitchFamily="34" charset="0"/>
              </a:rPr>
              <a:t>new/modified algorithm</a:t>
            </a:r>
            <a:r>
              <a:rPr lang="en-US" sz="2150" dirty="0">
                <a:effectLst/>
                <a:latin typeface="+mj-lt"/>
                <a:ea typeface="Calibri" panose="020F0502020204030204" pitchFamily="34" charset="0"/>
              </a:rPr>
              <a:t> is developed, it is described, and its performance and comparison results with existing similar algorithms are included</a:t>
            </a:r>
          </a:p>
          <a:p>
            <a:pPr marL="342900" indent="-342900">
              <a:spcAft>
                <a:spcPts val="1200"/>
              </a:spcAft>
              <a:buFont typeface="Wingdings" panose="05000000000000000000" pitchFamily="2" charset="2"/>
              <a:buChar char="ü"/>
            </a:pPr>
            <a:r>
              <a:rPr lang="en-US" sz="2150" b="1" dirty="0">
                <a:effectLst/>
                <a:latin typeface="+mj-lt"/>
                <a:ea typeface="Calibri" panose="020F0502020204030204" pitchFamily="34" charset="0"/>
              </a:rPr>
              <a:t>Guidelines and recommendations</a:t>
            </a:r>
            <a:r>
              <a:rPr lang="en-US" sz="2150" dirty="0">
                <a:effectLst/>
                <a:latin typeface="+mj-lt"/>
                <a:ea typeface="Calibri" panose="020F0502020204030204" pitchFamily="34" charset="0"/>
              </a:rPr>
              <a:t> must result from a very detailed analytical overview or experiments or be based on expert opinion (for example, by conducting an expert survey)</a:t>
            </a:r>
          </a:p>
          <a:p>
            <a:pPr marL="342900" indent="-342900">
              <a:spcAft>
                <a:spcPts val="1200"/>
              </a:spcAft>
              <a:buFont typeface="Wingdings" panose="05000000000000000000" pitchFamily="2" charset="2"/>
              <a:buChar char="ü"/>
            </a:pPr>
            <a:r>
              <a:rPr lang="en-US" sz="2150" dirty="0">
                <a:effectLst/>
                <a:latin typeface="+mj-lt"/>
                <a:ea typeface="Calibri" panose="020F0502020204030204" pitchFamily="34" charset="0"/>
              </a:rPr>
              <a:t>If a </a:t>
            </a:r>
            <a:r>
              <a:rPr lang="en-US" sz="2150" b="1" dirty="0">
                <a:effectLst/>
                <a:latin typeface="+mj-lt"/>
                <a:ea typeface="Calibri" panose="020F0502020204030204" pitchFamily="34" charset="0"/>
              </a:rPr>
              <a:t>comparison</a:t>
            </a:r>
            <a:r>
              <a:rPr lang="en-US" sz="2150" dirty="0">
                <a:effectLst/>
                <a:latin typeface="+mj-lt"/>
                <a:ea typeface="Calibri" panose="020F0502020204030204" pitchFamily="34" charset="0"/>
              </a:rPr>
              <a:t> </a:t>
            </a:r>
            <a:r>
              <a:rPr lang="en-US" sz="2150" b="1" dirty="0">
                <a:effectLst/>
                <a:latin typeface="+mj-lt"/>
                <a:ea typeface="Calibri" panose="020F0502020204030204" pitchFamily="34" charset="0"/>
              </a:rPr>
              <a:t>of algorithms/methodologies/frameworks </a:t>
            </a:r>
            <a:r>
              <a:rPr lang="en-US" sz="2150" dirty="0">
                <a:effectLst/>
                <a:latin typeface="+mj-lt"/>
                <a:ea typeface="Calibri" panose="020F0502020204030204" pitchFamily="34" charset="0"/>
              </a:rPr>
              <a:t>etc. is made in the solution part, then the bachelor thesis must define and justify the comparison methodology, and the comparison must be based on the student's experimental measurements. Criteria values cannot be just borrowed from literature or subjectively evaluated</a:t>
            </a:r>
            <a:endParaRPr lang="lv-LV" sz="2150" dirty="0">
              <a:effectLst/>
              <a:latin typeface="+mj-lt"/>
              <a:ea typeface="Calibri" panose="020F0502020204030204" pitchFamily="34" charset="0"/>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Solution part</a:t>
            </a:r>
            <a:endParaRPr lang="en-GB" dirty="0"/>
          </a:p>
        </p:txBody>
      </p:sp>
    </p:spTree>
    <p:extLst>
      <p:ext uri="{BB962C8B-B14F-4D97-AF65-F5344CB8AC3E}">
        <p14:creationId xmlns:p14="http://schemas.microsoft.com/office/powerpoint/2010/main" val="1004337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52C169A-B18D-9459-399E-49E947564EF8}"/>
              </a:ext>
            </a:extLst>
          </p:cNvPr>
          <p:cNvSpPr txBox="1"/>
          <p:nvPr/>
        </p:nvSpPr>
        <p:spPr>
          <a:xfrm>
            <a:off x="609599" y="1263028"/>
            <a:ext cx="11129319" cy="769441"/>
          </a:xfrm>
          <a:prstGeom prst="rect">
            <a:avLst/>
          </a:prstGeom>
          <a:noFill/>
        </p:spPr>
        <p:txBody>
          <a:bodyPr wrap="square">
            <a:spAutoFit/>
          </a:bodyPr>
          <a:lstStyle/>
          <a:p>
            <a:pPr marL="342900" indent="-342900">
              <a:spcAft>
                <a:spcPts val="1200"/>
              </a:spcAft>
              <a:buFont typeface="Wingdings" panose="05000000000000000000" pitchFamily="2" charset="2"/>
              <a:buChar char="ü"/>
            </a:pPr>
            <a:r>
              <a:rPr lang="en-US" sz="2200" dirty="0">
                <a:latin typeface="+mj-lt"/>
                <a:ea typeface="Calibri" panose="020F0502020204030204" pitchFamily="34" charset="0"/>
              </a:rPr>
              <a:t>In the case of </a:t>
            </a:r>
            <a:r>
              <a:rPr lang="en-US" sz="2200" b="1" dirty="0">
                <a:latin typeface="+mj-lt"/>
                <a:ea typeface="Calibri" panose="020F0502020204030204" pitchFamily="34" charset="0"/>
              </a:rPr>
              <a:t>comparison,</a:t>
            </a:r>
            <a:r>
              <a:rPr lang="en-US" sz="2200" dirty="0">
                <a:latin typeface="+mj-lt"/>
                <a:ea typeface="Calibri" panose="020F0502020204030204" pitchFamily="34" charset="0"/>
              </a:rPr>
              <a:t> both the selection of criteria and their values must be justified</a:t>
            </a:r>
            <a:endParaRPr lang="lv-LV" sz="2200" dirty="0">
              <a:effectLst/>
              <a:latin typeface="+mj-lt"/>
              <a:ea typeface="Calibri" panose="020F0502020204030204" pitchFamily="34" charset="0"/>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Solution part</a:t>
            </a:r>
            <a:endParaRPr lang="en-GB" dirty="0"/>
          </a:p>
        </p:txBody>
      </p:sp>
      <p:graphicFrame>
        <p:nvGraphicFramePr>
          <p:cNvPr id="2" name="Table 1">
            <a:extLst>
              <a:ext uri="{FF2B5EF4-FFF2-40B4-BE49-F238E27FC236}">
                <a16:creationId xmlns:a16="http://schemas.microsoft.com/office/drawing/2014/main" id="{A3119003-F753-B01C-BBEF-EA7116846642}"/>
              </a:ext>
            </a:extLst>
          </p:cNvPr>
          <p:cNvGraphicFramePr>
            <a:graphicFrameLocks noGrp="1"/>
          </p:cNvGraphicFramePr>
          <p:nvPr>
            <p:extLst>
              <p:ext uri="{D42A27DB-BD31-4B8C-83A1-F6EECF244321}">
                <p14:modId xmlns:p14="http://schemas.microsoft.com/office/powerpoint/2010/main" val="1228516718"/>
              </p:ext>
            </p:extLst>
          </p:nvPr>
        </p:nvGraphicFramePr>
        <p:xfrm>
          <a:off x="609599" y="3254702"/>
          <a:ext cx="10774079" cy="1478280"/>
        </p:xfrm>
        <a:graphic>
          <a:graphicData uri="http://schemas.openxmlformats.org/drawingml/2006/table">
            <a:tbl>
              <a:tblPr firstRow="1" bandRow="1">
                <a:tableStyleId>{5C22544A-7EE6-4342-B048-85BDC9FD1C3A}</a:tableStyleId>
              </a:tblPr>
              <a:tblGrid>
                <a:gridCol w="3472544">
                  <a:extLst>
                    <a:ext uri="{9D8B030D-6E8A-4147-A177-3AD203B41FA5}">
                      <a16:colId xmlns:a16="http://schemas.microsoft.com/office/drawing/2014/main" val="2030883273"/>
                    </a:ext>
                  </a:extLst>
                </a:gridCol>
                <a:gridCol w="2427514">
                  <a:extLst>
                    <a:ext uri="{9D8B030D-6E8A-4147-A177-3AD203B41FA5}">
                      <a16:colId xmlns:a16="http://schemas.microsoft.com/office/drawing/2014/main" val="551752356"/>
                    </a:ext>
                  </a:extLst>
                </a:gridCol>
                <a:gridCol w="2492829">
                  <a:extLst>
                    <a:ext uri="{9D8B030D-6E8A-4147-A177-3AD203B41FA5}">
                      <a16:colId xmlns:a16="http://schemas.microsoft.com/office/drawing/2014/main" val="3597872855"/>
                    </a:ext>
                  </a:extLst>
                </a:gridCol>
                <a:gridCol w="2381192">
                  <a:extLst>
                    <a:ext uri="{9D8B030D-6E8A-4147-A177-3AD203B41FA5}">
                      <a16:colId xmlns:a16="http://schemas.microsoft.com/office/drawing/2014/main" val="695683241"/>
                    </a:ext>
                  </a:extLst>
                </a:gridCol>
              </a:tblGrid>
              <a:tr h="244400">
                <a:tc>
                  <a:txBody>
                    <a:bodyPr/>
                    <a:lstStyle/>
                    <a:p>
                      <a:r>
                        <a:rPr lang="en-US" dirty="0"/>
                        <a:t>Criterion</a:t>
                      </a:r>
                    </a:p>
                  </a:txBody>
                  <a:tcPr/>
                </a:tc>
                <a:tc>
                  <a:txBody>
                    <a:bodyPr/>
                    <a:lstStyle/>
                    <a:p>
                      <a:r>
                        <a:rPr lang="en-US" dirty="0"/>
                        <a:t>Product/method #1</a:t>
                      </a:r>
                    </a:p>
                  </a:txBody>
                  <a:tcPr/>
                </a:tc>
                <a:tc>
                  <a:txBody>
                    <a:bodyPr/>
                    <a:lstStyle/>
                    <a:p>
                      <a:r>
                        <a:rPr lang="en-US" dirty="0"/>
                        <a:t>Product/method #2</a:t>
                      </a:r>
                    </a:p>
                  </a:txBody>
                  <a:tcPr/>
                </a:tc>
                <a:tc>
                  <a:txBody>
                    <a:bodyPr/>
                    <a:lstStyle/>
                    <a:p>
                      <a:r>
                        <a:rPr lang="en-US" dirty="0"/>
                        <a:t>Product/method #3</a:t>
                      </a:r>
                    </a:p>
                  </a:txBody>
                  <a:tcPr/>
                </a:tc>
                <a:extLst>
                  <a:ext uri="{0D108BD9-81ED-4DB2-BD59-A6C34878D82A}">
                    <a16:rowId xmlns:a16="http://schemas.microsoft.com/office/drawing/2014/main" val="1794786482"/>
                  </a:ext>
                </a:extLst>
              </a:tr>
              <a:tr h="370840">
                <a:tc>
                  <a:txBody>
                    <a:bodyPr/>
                    <a:lstStyle/>
                    <a:p>
                      <a:r>
                        <a:rPr lang="lv-LV" dirty="0" err="1"/>
                        <a:t>Ease</a:t>
                      </a:r>
                      <a:r>
                        <a:rPr lang="lv-LV" dirty="0"/>
                        <a:t> </a:t>
                      </a:r>
                      <a:r>
                        <a:rPr lang="lv-LV" dirty="0" err="1"/>
                        <a:t>of</a:t>
                      </a:r>
                      <a:r>
                        <a:rPr lang="lv-LV" dirty="0"/>
                        <a:t> </a:t>
                      </a:r>
                      <a:r>
                        <a:rPr lang="lv-LV" dirty="0" err="1"/>
                        <a:t>use</a:t>
                      </a:r>
                      <a:endParaRPr lang="en-US" dirty="0"/>
                    </a:p>
                  </a:txBody>
                  <a:tcPr/>
                </a:tc>
                <a:tc>
                  <a:txBody>
                    <a:bodyPr/>
                    <a:lstStyle/>
                    <a:p>
                      <a:pPr algn="ctr"/>
                      <a:r>
                        <a:rPr lang="lv-LV" dirty="0"/>
                        <a:t>5</a:t>
                      </a:r>
                      <a:endParaRPr lang="en-US" dirty="0"/>
                    </a:p>
                  </a:txBody>
                  <a:tcPr/>
                </a:tc>
                <a:tc>
                  <a:txBody>
                    <a:bodyPr/>
                    <a:lstStyle/>
                    <a:p>
                      <a:pPr algn="ctr"/>
                      <a:r>
                        <a:rPr lang="lv-LV" dirty="0"/>
                        <a:t>1</a:t>
                      </a:r>
                      <a:endParaRPr lang="en-US" dirty="0"/>
                    </a:p>
                  </a:txBody>
                  <a:tcPr/>
                </a:tc>
                <a:tc>
                  <a:txBody>
                    <a:bodyPr/>
                    <a:lstStyle/>
                    <a:p>
                      <a:pPr algn="ctr"/>
                      <a:r>
                        <a:rPr lang="lv-LV" dirty="0"/>
                        <a:t>3</a:t>
                      </a:r>
                      <a:endParaRPr lang="en-US" dirty="0"/>
                    </a:p>
                  </a:txBody>
                  <a:tcPr/>
                </a:tc>
                <a:extLst>
                  <a:ext uri="{0D108BD9-81ED-4DB2-BD59-A6C34878D82A}">
                    <a16:rowId xmlns:a16="http://schemas.microsoft.com/office/drawing/2014/main" val="1447623118"/>
                  </a:ext>
                </a:extLst>
              </a:tr>
              <a:tr h="370840">
                <a:tc>
                  <a:txBody>
                    <a:bodyPr/>
                    <a:lstStyle/>
                    <a:p>
                      <a:r>
                        <a:rPr lang="en-US" dirty="0"/>
                        <a:t>Number of supported file types</a:t>
                      </a:r>
                    </a:p>
                  </a:txBody>
                  <a:tcPr/>
                </a:tc>
                <a:tc>
                  <a:txBody>
                    <a:bodyPr/>
                    <a:lstStyle/>
                    <a:p>
                      <a:pPr algn="ctr"/>
                      <a:r>
                        <a:rPr lang="lv-LV" dirty="0"/>
                        <a:t>2</a:t>
                      </a:r>
                      <a:endParaRPr lang="en-US" dirty="0"/>
                    </a:p>
                  </a:txBody>
                  <a:tcPr/>
                </a:tc>
                <a:tc>
                  <a:txBody>
                    <a:bodyPr/>
                    <a:lstStyle/>
                    <a:p>
                      <a:pPr algn="ctr"/>
                      <a:r>
                        <a:rPr lang="lv-LV" dirty="0"/>
                        <a:t>4</a:t>
                      </a:r>
                      <a:endParaRPr lang="en-US" dirty="0"/>
                    </a:p>
                  </a:txBody>
                  <a:tcPr/>
                </a:tc>
                <a:tc>
                  <a:txBody>
                    <a:bodyPr/>
                    <a:lstStyle/>
                    <a:p>
                      <a:pPr algn="ctr"/>
                      <a:r>
                        <a:rPr lang="lv-LV" dirty="0"/>
                        <a:t>2</a:t>
                      </a:r>
                      <a:endParaRPr lang="en-US" dirty="0"/>
                    </a:p>
                  </a:txBody>
                  <a:tcPr/>
                </a:tc>
                <a:extLst>
                  <a:ext uri="{0D108BD9-81ED-4DB2-BD59-A6C34878D82A}">
                    <a16:rowId xmlns:a16="http://schemas.microsoft.com/office/drawing/2014/main" val="362551972"/>
                  </a:ext>
                </a:extLst>
              </a:tr>
              <a:tr h="370840">
                <a:tc>
                  <a:txBody>
                    <a:bodyPr/>
                    <a:lstStyle/>
                    <a:p>
                      <a:r>
                        <a:rPr lang="lv-LV" dirty="0" err="1"/>
                        <a:t>Attractiveness</a:t>
                      </a:r>
                      <a:r>
                        <a:rPr lang="lv-LV" dirty="0"/>
                        <a:t> </a:t>
                      </a:r>
                      <a:r>
                        <a:rPr lang="lv-LV" dirty="0" err="1"/>
                        <a:t>of</a:t>
                      </a:r>
                      <a:r>
                        <a:rPr lang="lv-LV" dirty="0"/>
                        <a:t> </a:t>
                      </a:r>
                      <a:r>
                        <a:rPr lang="lv-LV" dirty="0" err="1"/>
                        <a:t>the</a:t>
                      </a:r>
                      <a:r>
                        <a:rPr lang="lv-LV" dirty="0"/>
                        <a:t> </a:t>
                      </a:r>
                      <a:r>
                        <a:rPr lang="lv-LV" dirty="0" err="1"/>
                        <a:t>interface</a:t>
                      </a:r>
                      <a:endParaRPr lang="en-US" dirty="0"/>
                    </a:p>
                  </a:txBody>
                  <a:tcPr/>
                </a:tc>
                <a:tc>
                  <a:txBody>
                    <a:bodyPr/>
                    <a:lstStyle/>
                    <a:p>
                      <a:pPr algn="ctr"/>
                      <a:r>
                        <a:rPr lang="lv-LV" dirty="0"/>
                        <a:t>3</a:t>
                      </a:r>
                      <a:endParaRPr lang="en-US" dirty="0"/>
                    </a:p>
                  </a:txBody>
                  <a:tcPr/>
                </a:tc>
                <a:tc>
                  <a:txBody>
                    <a:bodyPr/>
                    <a:lstStyle/>
                    <a:p>
                      <a:pPr algn="ctr"/>
                      <a:r>
                        <a:rPr lang="lv-LV" dirty="0"/>
                        <a:t>5</a:t>
                      </a:r>
                      <a:endParaRPr lang="en-US" dirty="0"/>
                    </a:p>
                  </a:txBody>
                  <a:tcPr/>
                </a:tc>
                <a:tc>
                  <a:txBody>
                    <a:bodyPr/>
                    <a:lstStyle/>
                    <a:p>
                      <a:pPr algn="ctr"/>
                      <a:r>
                        <a:rPr lang="lv-LV" dirty="0"/>
                        <a:t>4</a:t>
                      </a:r>
                      <a:endParaRPr lang="en-US" dirty="0"/>
                    </a:p>
                  </a:txBody>
                  <a:tcPr/>
                </a:tc>
                <a:extLst>
                  <a:ext uri="{0D108BD9-81ED-4DB2-BD59-A6C34878D82A}">
                    <a16:rowId xmlns:a16="http://schemas.microsoft.com/office/drawing/2014/main" val="2852859678"/>
                  </a:ext>
                </a:extLst>
              </a:tr>
            </a:tbl>
          </a:graphicData>
        </a:graphic>
      </p:graphicFrame>
      <p:sp>
        <p:nvSpPr>
          <p:cNvPr id="3" name="Rounded Rectangular Callout 7">
            <a:extLst>
              <a:ext uri="{FF2B5EF4-FFF2-40B4-BE49-F238E27FC236}">
                <a16:creationId xmlns:a16="http://schemas.microsoft.com/office/drawing/2014/main" id="{6C0A1994-F94F-5D64-1823-1919686AAFD6}"/>
              </a:ext>
            </a:extLst>
          </p:cNvPr>
          <p:cNvSpPr/>
          <p:nvPr/>
        </p:nvSpPr>
        <p:spPr>
          <a:xfrm>
            <a:off x="519733" y="2022350"/>
            <a:ext cx="4622800" cy="884846"/>
          </a:xfrm>
          <a:prstGeom prst="wedgeRoundRectCallout">
            <a:avLst>
              <a:gd name="adj1" fmla="val -2240"/>
              <a:gd name="adj2" fmla="val 104984"/>
              <a:gd name="adj3" fmla="val 1666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will it be proven that these criteria make it possible to choose the best/most effective, etc. product/method?</a:t>
            </a:r>
          </a:p>
        </p:txBody>
      </p:sp>
      <p:sp>
        <p:nvSpPr>
          <p:cNvPr id="7" name="Rounded Rectangular Callout 8">
            <a:extLst>
              <a:ext uri="{FF2B5EF4-FFF2-40B4-BE49-F238E27FC236}">
                <a16:creationId xmlns:a16="http://schemas.microsoft.com/office/drawing/2014/main" id="{27204D95-F869-557A-C09C-553A7451D8E4}"/>
              </a:ext>
            </a:extLst>
          </p:cNvPr>
          <p:cNvSpPr/>
          <p:nvPr/>
        </p:nvSpPr>
        <p:spPr>
          <a:xfrm>
            <a:off x="4862568" y="4857433"/>
            <a:ext cx="5945052" cy="1030508"/>
          </a:xfrm>
          <a:prstGeom prst="wedgeRoundRectCallout">
            <a:avLst>
              <a:gd name="adj1" fmla="val -71586"/>
              <a:gd name="adj2" fmla="val -89217"/>
              <a:gd name="adj3" fmla="val 16667"/>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"Ease of use" and "attractiveness of the interface" are subjective criteria: it may be easy/attractive for one and not for another. Such criteria are not allowed!</a:t>
            </a:r>
          </a:p>
        </p:txBody>
      </p:sp>
      <p:sp>
        <p:nvSpPr>
          <p:cNvPr id="8" name="Rounded Rectangular Callout 9">
            <a:extLst>
              <a:ext uri="{FF2B5EF4-FFF2-40B4-BE49-F238E27FC236}">
                <a16:creationId xmlns:a16="http://schemas.microsoft.com/office/drawing/2014/main" id="{9907DC86-2642-4290-0549-F6F07D13D592}"/>
              </a:ext>
            </a:extLst>
          </p:cNvPr>
          <p:cNvSpPr/>
          <p:nvPr/>
        </p:nvSpPr>
        <p:spPr>
          <a:xfrm>
            <a:off x="6034558" y="2032469"/>
            <a:ext cx="5470196" cy="1063178"/>
          </a:xfrm>
          <a:prstGeom prst="wedgeRoundRectCallout">
            <a:avLst>
              <a:gd name="adj1" fmla="val -14371"/>
              <a:gd name="adj2" fmla="val 114709"/>
              <a:gd name="adj3" fmla="val 16667"/>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student's self-defined values mean nothing because another person can choose them differently. Therefore, they are also subjective and not allowed!</a:t>
            </a:r>
          </a:p>
        </p:txBody>
      </p:sp>
      <p:sp>
        <p:nvSpPr>
          <p:cNvPr id="9" name="Rounded Rectangular Callout 8">
            <a:extLst>
              <a:ext uri="{FF2B5EF4-FFF2-40B4-BE49-F238E27FC236}">
                <a16:creationId xmlns:a16="http://schemas.microsoft.com/office/drawing/2014/main" id="{29DE3184-23F0-824E-CFC3-A02106D10687}"/>
              </a:ext>
            </a:extLst>
          </p:cNvPr>
          <p:cNvSpPr/>
          <p:nvPr/>
        </p:nvSpPr>
        <p:spPr>
          <a:xfrm>
            <a:off x="132080" y="4857433"/>
            <a:ext cx="4622800" cy="1037690"/>
          </a:xfrm>
          <a:prstGeom prst="wedgeRoundRectCallout">
            <a:avLst>
              <a:gd name="adj1" fmla="val -38224"/>
              <a:gd name="adj2" fmla="val -106230"/>
              <a:gd name="adj3" fmla="val 16667"/>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“Number of supported file types" is the only objectively measurable criterion, the value of which can be obtained from the product/method documentation</a:t>
            </a:r>
          </a:p>
        </p:txBody>
      </p:sp>
      <p:sp>
        <p:nvSpPr>
          <p:cNvPr id="4" name="Slide Number Placeholder 3">
            <a:extLst>
              <a:ext uri="{FF2B5EF4-FFF2-40B4-BE49-F238E27FC236}">
                <a16:creationId xmlns:a16="http://schemas.microsoft.com/office/drawing/2014/main" id="{DE1098D0-15F0-6BC1-F7E7-500953F64CD6}"/>
              </a:ext>
            </a:extLst>
          </p:cNvPr>
          <p:cNvSpPr>
            <a:spLocks noGrp="1"/>
          </p:cNvSpPr>
          <p:nvPr>
            <p:ph type="sldNum" sz="quarter" idx="4"/>
          </p:nvPr>
        </p:nvSpPr>
        <p:spPr>
          <a:xfrm>
            <a:off x="609599" y="6272743"/>
            <a:ext cx="3296356" cy="365125"/>
          </a:xfrm>
        </p:spPr>
        <p:txBody>
          <a:bodyPr/>
          <a:lstStyle/>
          <a:p>
            <a:r>
              <a:rPr lang="en-US" dirty="0"/>
              <a:t>Riga Technical University</a:t>
            </a:r>
          </a:p>
        </p:txBody>
      </p:sp>
    </p:spTree>
    <p:extLst>
      <p:ext uri="{BB962C8B-B14F-4D97-AF65-F5344CB8AC3E}">
        <p14:creationId xmlns:p14="http://schemas.microsoft.com/office/powerpoint/2010/main" val="49855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C586D61-E567-F4B0-2AB7-567319AF1CD6}"/>
              </a:ext>
            </a:extLst>
          </p:cNvPr>
          <p:cNvSpPr>
            <a:spLocks noGrp="1"/>
          </p:cNvSpPr>
          <p:nvPr>
            <p:ph type="sldNum" sz="quarter" idx="4"/>
          </p:nvPr>
        </p:nvSpPr>
        <p:spPr/>
        <p:txBody>
          <a:bodyPr/>
          <a:lstStyle/>
          <a:p>
            <a:r>
              <a:rPr lang="en-US" dirty="0"/>
              <a:t>Riga Technical University</a:t>
            </a:r>
          </a:p>
        </p:txBody>
      </p:sp>
      <p:sp>
        <p:nvSpPr>
          <p:cNvPr id="5" name="TextBox 4">
            <a:extLst>
              <a:ext uri="{FF2B5EF4-FFF2-40B4-BE49-F238E27FC236}">
                <a16:creationId xmlns:a16="http://schemas.microsoft.com/office/drawing/2014/main" id="{6BD0EA64-A06F-647E-6B9D-48B9067438D6}"/>
              </a:ext>
            </a:extLst>
          </p:cNvPr>
          <p:cNvSpPr txBox="1"/>
          <p:nvPr/>
        </p:nvSpPr>
        <p:spPr>
          <a:xfrm>
            <a:off x="609599" y="1263028"/>
            <a:ext cx="11129319" cy="1508105"/>
          </a:xfrm>
          <a:prstGeom prst="rect">
            <a:avLst/>
          </a:prstGeom>
          <a:noFill/>
        </p:spPr>
        <p:txBody>
          <a:bodyPr wrap="square">
            <a:spAutoFit/>
          </a:bodyPr>
          <a:lstStyle/>
          <a:p>
            <a:pPr marL="342900" indent="-342900">
              <a:spcAft>
                <a:spcPts val="2400"/>
              </a:spcAft>
              <a:buFont typeface="Wingdings" panose="05000000000000000000" pitchFamily="2" charset="2"/>
              <a:buChar char="ü"/>
            </a:pPr>
            <a:r>
              <a:rPr lang="en-US" sz="2400" dirty="0">
                <a:latin typeface="+mj-lt"/>
                <a:ea typeface="Calibri" panose="020F0502020204030204" pitchFamily="34" charset="0"/>
              </a:rPr>
              <a:t>The bachelor thesis must be written using scientific language</a:t>
            </a:r>
          </a:p>
          <a:p>
            <a:pPr marL="342900" indent="-342900">
              <a:spcAft>
                <a:spcPts val="2400"/>
              </a:spcAft>
              <a:buFont typeface="Wingdings" panose="05000000000000000000" pitchFamily="2" charset="2"/>
              <a:buChar char="ü"/>
            </a:pPr>
            <a:r>
              <a:rPr lang="en-US" sz="2400" dirty="0">
                <a:latin typeface="+mj-lt"/>
                <a:ea typeface="Calibri" panose="020F0502020204030204" pitchFamily="34" charset="0"/>
              </a:rPr>
              <a:t>Scientific language style means writing clearly, logically and laconically, not dryly and complicated</a:t>
            </a:r>
            <a:endParaRPr lang="lv-LV" sz="2400" dirty="0">
              <a:effectLst/>
              <a:latin typeface="+mj-lt"/>
              <a:ea typeface="Calibri" panose="020F0502020204030204" pitchFamily="34" charset="0"/>
            </a:endParaRPr>
          </a:p>
        </p:txBody>
      </p:sp>
      <p:sp>
        <p:nvSpPr>
          <p:cNvPr id="6" name="Rectangle 5">
            <a:extLst>
              <a:ext uri="{FF2B5EF4-FFF2-40B4-BE49-F238E27FC236}">
                <a16:creationId xmlns:a16="http://schemas.microsoft.com/office/drawing/2014/main" id="{24CF243A-3820-4970-2F50-DE87555A7F8B}"/>
              </a:ext>
            </a:extLst>
          </p:cNvPr>
          <p:cNvSpPr/>
          <p:nvPr/>
        </p:nvSpPr>
        <p:spPr>
          <a:xfrm>
            <a:off x="6062150" y="2655774"/>
            <a:ext cx="1984399" cy="95981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Analytical part</a:t>
            </a:r>
            <a:endParaRPr lang="ru-RU" sz="2000" b="1" dirty="0"/>
          </a:p>
        </p:txBody>
      </p:sp>
      <p:sp>
        <p:nvSpPr>
          <p:cNvPr id="7" name="Rectangle 6">
            <a:extLst>
              <a:ext uri="{FF2B5EF4-FFF2-40B4-BE49-F238E27FC236}">
                <a16:creationId xmlns:a16="http://schemas.microsoft.com/office/drawing/2014/main" id="{F7A832EB-9EC1-3C6C-81BA-8DF1263D45FE}"/>
              </a:ext>
            </a:extLst>
          </p:cNvPr>
          <p:cNvSpPr/>
          <p:nvPr/>
        </p:nvSpPr>
        <p:spPr>
          <a:xfrm>
            <a:off x="9124777" y="2627113"/>
            <a:ext cx="1984399" cy="95981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Solution and its verification part</a:t>
            </a:r>
            <a:endParaRPr lang="ru-RU" sz="2000" b="1" dirty="0"/>
          </a:p>
        </p:txBody>
      </p:sp>
      <p:sp>
        <p:nvSpPr>
          <p:cNvPr id="8" name="Freeform 4">
            <a:extLst>
              <a:ext uri="{FF2B5EF4-FFF2-40B4-BE49-F238E27FC236}">
                <a16:creationId xmlns:a16="http://schemas.microsoft.com/office/drawing/2014/main" id="{9A3DC9BB-05CC-E3F3-B8E0-9B309D28F3C4}"/>
              </a:ext>
            </a:extLst>
          </p:cNvPr>
          <p:cNvSpPr/>
          <p:nvPr/>
        </p:nvSpPr>
        <p:spPr>
          <a:xfrm>
            <a:off x="8046550" y="2900906"/>
            <a:ext cx="1143736" cy="172552"/>
          </a:xfrm>
          <a:custGeom>
            <a:avLst/>
            <a:gdLst>
              <a:gd name="connsiteX0" fmla="*/ 0 w 2457450"/>
              <a:gd name="connsiteY0" fmla="*/ 336550 h 336550"/>
              <a:gd name="connsiteX1" fmla="*/ 1104900 w 2457450"/>
              <a:gd name="connsiteY1" fmla="*/ 3175 h 336550"/>
              <a:gd name="connsiteX2" fmla="*/ 2457450 w 2457450"/>
              <a:gd name="connsiteY2" fmla="*/ 317500 h 336550"/>
            </a:gdLst>
            <a:ahLst/>
            <a:cxnLst>
              <a:cxn ang="0">
                <a:pos x="connsiteX0" y="connsiteY0"/>
              </a:cxn>
              <a:cxn ang="0">
                <a:pos x="connsiteX1" y="connsiteY1"/>
              </a:cxn>
              <a:cxn ang="0">
                <a:pos x="connsiteX2" y="connsiteY2"/>
              </a:cxn>
            </a:cxnLst>
            <a:rect l="l" t="t" r="r" b="b"/>
            <a:pathLst>
              <a:path w="2457450" h="336550">
                <a:moveTo>
                  <a:pt x="0" y="336550"/>
                </a:moveTo>
                <a:cubicBezTo>
                  <a:pt x="347662" y="171450"/>
                  <a:pt x="695325" y="6350"/>
                  <a:pt x="1104900" y="3175"/>
                </a:cubicBezTo>
                <a:cubicBezTo>
                  <a:pt x="1514475" y="0"/>
                  <a:pt x="1985962" y="158750"/>
                  <a:pt x="2457450" y="317500"/>
                </a:cubicBezTo>
              </a:path>
            </a:pathLst>
          </a:cu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9" name="Freeform 7">
            <a:extLst>
              <a:ext uri="{FF2B5EF4-FFF2-40B4-BE49-F238E27FC236}">
                <a16:creationId xmlns:a16="http://schemas.microsoft.com/office/drawing/2014/main" id="{16EE692B-04FF-E8CA-DAAD-8A023C1DB6D1}"/>
              </a:ext>
            </a:extLst>
          </p:cNvPr>
          <p:cNvSpPr/>
          <p:nvPr/>
        </p:nvSpPr>
        <p:spPr>
          <a:xfrm rot="10621640">
            <a:off x="8051381" y="3262680"/>
            <a:ext cx="1071209" cy="213281"/>
          </a:xfrm>
          <a:custGeom>
            <a:avLst/>
            <a:gdLst>
              <a:gd name="connsiteX0" fmla="*/ 0 w 2457450"/>
              <a:gd name="connsiteY0" fmla="*/ 336550 h 336550"/>
              <a:gd name="connsiteX1" fmla="*/ 1104900 w 2457450"/>
              <a:gd name="connsiteY1" fmla="*/ 3175 h 336550"/>
              <a:gd name="connsiteX2" fmla="*/ 2457450 w 2457450"/>
              <a:gd name="connsiteY2" fmla="*/ 317500 h 336550"/>
            </a:gdLst>
            <a:ahLst/>
            <a:cxnLst>
              <a:cxn ang="0">
                <a:pos x="connsiteX0" y="connsiteY0"/>
              </a:cxn>
              <a:cxn ang="0">
                <a:pos x="connsiteX1" y="connsiteY1"/>
              </a:cxn>
              <a:cxn ang="0">
                <a:pos x="connsiteX2" y="connsiteY2"/>
              </a:cxn>
            </a:cxnLst>
            <a:rect l="l" t="t" r="r" b="b"/>
            <a:pathLst>
              <a:path w="2457450" h="336550">
                <a:moveTo>
                  <a:pt x="0" y="336550"/>
                </a:moveTo>
                <a:cubicBezTo>
                  <a:pt x="347662" y="171450"/>
                  <a:pt x="695325" y="6350"/>
                  <a:pt x="1104900" y="3175"/>
                </a:cubicBezTo>
                <a:cubicBezTo>
                  <a:pt x="1514475" y="0"/>
                  <a:pt x="1985962" y="158750"/>
                  <a:pt x="2457450" y="317500"/>
                </a:cubicBezTo>
              </a:path>
            </a:pathLst>
          </a:cu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graphicFrame>
        <p:nvGraphicFramePr>
          <p:cNvPr id="10" name="Diagram 9">
            <a:extLst>
              <a:ext uri="{FF2B5EF4-FFF2-40B4-BE49-F238E27FC236}">
                <a16:creationId xmlns:a16="http://schemas.microsoft.com/office/drawing/2014/main" id="{C4161C64-77FF-B801-AED5-E7009D7AAD91}"/>
              </a:ext>
            </a:extLst>
          </p:cNvPr>
          <p:cNvGraphicFramePr/>
          <p:nvPr>
            <p:extLst>
              <p:ext uri="{D42A27DB-BD31-4B8C-83A1-F6EECF244321}">
                <p14:modId xmlns:p14="http://schemas.microsoft.com/office/powerpoint/2010/main" val="3840267699"/>
              </p:ext>
            </p:extLst>
          </p:nvPr>
        </p:nvGraphicFramePr>
        <p:xfrm>
          <a:off x="5949280" y="3600769"/>
          <a:ext cx="5633120"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a:extLst>
              <a:ext uri="{FF2B5EF4-FFF2-40B4-BE49-F238E27FC236}">
                <a16:creationId xmlns:a16="http://schemas.microsoft.com/office/drawing/2014/main" id="{BA205AA5-77F6-D830-3776-C72B50406F1D}"/>
              </a:ext>
            </a:extLst>
          </p:cNvPr>
          <p:cNvGraphicFramePr/>
          <p:nvPr>
            <p:extLst>
              <p:ext uri="{D42A27DB-BD31-4B8C-83A1-F6EECF244321}">
                <p14:modId xmlns:p14="http://schemas.microsoft.com/office/powerpoint/2010/main" val="338133068"/>
              </p:ext>
            </p:extLst>
          </p:nvPr>
        </p:nvGraphicFramePr>
        <p:xfrm>
          <a:off x="5013176" y="4449873"/>
          <a:ext cx="4896544" cy="10081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2" name="Diagram 11">
            <a:extLst>
              <a:ext uri="{FF2B5EF4-FFF2-40B4-BE49-F238E27FC236}">
                <a16:creationId xmlns:a16="http://schemas.microsoft.com/office/drawing/2014/main" id="{15976B58-1196-CE07-7D03-93172DAE8F67}"/>
              </a:ext>
            </a:extLst>
          </p:cNvPr>
          <p:cNvGraphicFramePr/>
          <p:nvPr>
            <p:extLst>
              <p:ext uri="{D42A27DB-BD31-4B8C-83A1-F6EECF244321}">
                <p14:modId xmlns:p14="http://schemas.microsoft.com/office/powerpoint/2010/main" val="4108364792"/>
              </p:ext>
            </p:extLst>
          </p:nvPr>
        </p:nvGraphicFramePr>
        <p:xfrm>
          <a:off x="3753036" y="5487260"/>
          <a:ext cx="5256584" cy="50405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3" name="Straight Connector 12">
            <a:extLst>
              <a:ext uri="{FF2B5EF4-FFF2-40B4-BE49-F238E27FC236}">
                <a16:creationId xmlns:a16="http://schemas.microsoft.com/office/drawing/2014/main" id="{DCE54CE0-8597-1065-8BE0-D322184AC3EB}"/>
              </a:ext>
            </a:extLst>
          </p:cNvPr>
          <p:cNvCxnSpPr>
            <a:cxnSpLocks/>
          </p:cNvCxnSpPr>
          <p:nvPr/>
        </p:nvCxnSpPr>
        <p:spPr>
          <a:xfrm flipV="1">
            <a:off x="5085184" y="4521881"/>
            <a:ext cx="936104" cy="25738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CEDDA1F-DC69-4DEA-0060-BF024F13E540}"/>
              </a:ext>
            </a:extLst>
          </p:cNvPr>
          <p:cNvCxnSpPr>
            <a:cxnSpLocks/>
            <a:stCxn id="11" idx="0"/>
          </p:cNvCxnSpPr>
          <p:nvPr/>
        </p:nvCxnSpPr>
        <p:spPr>
          <a:xfrm>
            <a:off x="7461448" y="4449873"/>
            <a:ext cx="2196244" cy="2723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9D527D6-E70F-CE9A-530D-4FF9D56CFB00}"/>
              </a:ext>
            </a:extLst>
          </p:cNvPr>
          <p:cNvCxnSpPr>
            <a:cxnSpLocks/>
          </p:cNvCxnSpPr>
          <p:nvPr/>
        </p:nvCxnSpPr>
        <p:spPr>
          <a:xfrm flipV="1">
            <a:off x="3813720" y="5169953"/>
            <a:ext cx="1271464" cy="36004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39796F-FCB0-8921-8BED-A3E27B3A5B14}"/>
              </a:ext>
            </a:extLst>
          </p:cNvPr>
          <p:cNvCxnSpPr>
            <a:cxnSpLocks/>
          </p:cNvCxnSpPr>
          <p:nvPr/>
        </p:nvCxnSpPr>
        <p:spPr>
          <a:xfrm flipH="1" flipV="1">
            <a:off x="6741368" y="5127220"/>
            <a:ext cx="1944216" cy="36004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A2C4139-1479-D058-D39D-0CD401564076}"/>
              </a:ext>
            </a:extLst>
          </p:cNvPr>
          <p:cNvCxnSpPr>
            <a:cxnSpLocks/>
          </p:cNvCxnSpPr>
          <p:nvPr/>
        </p:nvCxnSpPr>
        <p:spPr>
          <a:xfrm>
            <a:off x="3697600" y="3720913"/>
            <a:ext cx="8509702" cy="0"/>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FEDA55-87BA-3EC0-2185-66EBCD9940C8}"/>
              </a:ext>
            </a:extLst>
          </p:cNvPr>
          <p:cNvCxnSpPr/>
          <p:nvPr/>
        </p:nvCxnSpPr>
        <p:spPr>
          <a:xfrm>
            <a:off x="3638350" y="4557105"/>
            <a:ext cx="8568952" cy="0"/>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EFD1510-1B90-CE7D-3B16-E4A5549714BF}"/>
              </a:ext>
            </a:extLst>
          </p:cNvPr>
          <p:cNvCxnSpPr>
            <a:cxnSpLocks/>
          </p:cNvCxnSpPr>
          <p:nvPr/>
        </p:nvCxnSpPr>
        <p:spPr>
          <a:xfrm>
            <a:off x="3697600" y="5302725"/>
            <a:ext cx="8469286" cy="23624"/>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1C17CB8-8194-BF9C-2476-9AB0E49D6F1D}"/>
              </a:ext>
            </a:extLst>
          </p:cNvPr>
          <p:cNvSpPr txBox="1"/>
          <p:nvPr/>
        </p:nvSpPr>
        <p:spPr>
          <a:xfrm>
            <a:off x="9527704" y="4702560"/>
            <a:ext cx="2664296" cy="1477328"/>
          </a:xfrm>
          <a:prstGeom prst="rect">
            <a:avLst/>
          </a:prstGeom>
          <a:noFill/>
        </p:spPr>
        <p:txBody>
          <a:bodyPr wrap="square" rtlCol="0">
            <a:spAutoFit/>
          </a:bodyPr>
          <a:lstStyle/>
          <a:p>
            <a:pPr algn="ctr"/>
            <a:r>
              <a:rPr lang="en-US" b="1" dirty="0"/>
              <a:t>Each chapter/</a:t>
            </a:r>
          </a:p>
          <a:p>
            <a:pPr algn="ctr"/>
            <a:r>
              <a:rPr lang="en-US" b="1" dirty="0"/>
              <a:t>paragraph/</a:t>
            </a:r>
          </a:p>
          <a:p>
            <a:pPr algn="ctr"/>
            <a:r>
              <a:rPr lang="en-US" b="1" dirty="0"/>
              <a:t>sentence </a:t>
            </a:r>
          </a:p>
          <a:p>
            <a:pPr algn="ctr"/>
            <a:r>
              <a:rPr lang="en-US" b="1" dirty="0"/>
              <a:t>should be derived from the previous text</a:t>
            </a:r>
            <a:endParaRPr lang="lv-LV" b="1" dirty="0"/>
          </a:p>
        </p:txBody>
      </p:sp>
      <p:sp>
        <p:nvSpPr>
          <p:cNvPr id="21" name="Title 2">
            <a:extLst>
              <a:ext uri="{FF2B5EF4-FFF2-40B4-BE49-F238E27FC236}">
                <a16:creationId xmlns:a16="http://schemas.microsoft.com/office/drawing/2014/main" id="{24C85729-5DC2-4ED0-A954-96D77ADF48A7}"/>
              </a:ext>
            </a:extLst>
          </p:cNvPr>
          <p:cNvSpPr txBox="1">
            <a:spLocks/>
          </p:cNvSpPr>
          <p:nvPr/>
        </p:nvSpPr>
        <p:spPr>
          <a:xfrm>
            <a:off x="609600" y="363965"/>
            <a:ext cx="10972800" cy="770685"/>
          </a:xfrm>
          <a:prstGeom prst="rect">
            <a:avLst/>
          </a:prstGeom>
        </p:spPr>
        <p:txBody>
          <a:bodyPr/>
          <a:lstStyle>
            <a:lvl1pPr algn="l" defTabSz="457200" rtl="0" eaLnBrk="1" latinLnBrk="0" hangingPunct="1">
              <a:spcBef>
                <a:spcPct val="0"/>
              </a:spcBef>
              <a:buNone/>
              <a:defRPr sz="4400" b="1" i="0" kern="1200">
                <a:solidFill>
                  <a:schemeClr val="accent1"/>
                </a:solidFill>
                <a:latin typeface="Arial"/>
                <a:ea typeface="+mj-ea"/>
                <a:cs typeface="Arial"/>
              </a:defRPr>
            </a:lvl1pPr>
          </a:lstStyle>
          <a:p>
            <a:r>
              <a:rPr lang="en-US" dirty="0"/>
              <a:t>Scientific language</a:t>
            </a:r>
            <a:endParaRPr lang="en-GB" dirty="0"/>
          </a:p>
        </p:txBody>
      </p:sp>
      <p:sp>
        <p:nvSpPr>
          <p:cNvPr id="22" name="TextBox 21">
            <a:extLst>
              <a:ext uri="{FF2B5EF4-FFF2-40B4-BE49-F238E27FC236}">
                <a16:creationId xmlns:a16="http://schemas.microsoft.com/office/drawing/2014/main" id="{71A91E6E-F88E-DE56-E7CD-55436B34A593}"/>
              </a:ext>
            </a:extLst>
          </p:cNvPr>
          <p:cNvSpPr txBox="1"/>
          <p:nvPr/>
        </p:nvSpPr>
        <p:spPr>
          <a:xfrm>
            <a:off x="609599" y="2900771"/>
            <a:ext cx="3128135" cy="2985433"/>
          </a:xfrm>
          <a:prstGeom prst="rect">
            <a:avLst/>
          </a:prstGeom>
          <a:noFill/>
        </p:spPr>
        <p:txBody>
          <a:bodyPr wrap="square">
            <a:spAutoFit/>
          </a:bodyPr>
          <a:lstStyle/>
          <a:p>
            <a:pPr marL="342900" indent="-342900">
              <a:spcAft>
                <a:spcPts val="2400"/>
              </a:spcAft>
              <a:buFont typeface="Wingdings" panose="05000000000000000000" pitchFamily="2" charset="2"/>
              <a:buChar char="ü"/>
            </a:pPr>
            <a:r>
              <a:rPr lang="en-US" sz="2400" dirty="0">
                <a:latin typeface="+mj-lt"/>
                <a:ea typeface="Calibri" panose="020F0502020204030204" pitchFamily="34" charset="0"/>
              </a:rPr>
              <a:t>The text is structured by organizing it into chapters and sections</a:t>
            </a:r>
          </a:p>
          <a:p>
            <a:pPr marL="342900" indent="-342900">
              <a:spcAft>
                <a:spcPts val="2400"/>
              </a:spcAft>
              <a:buFont typeface="Wingdings" panose="05000000000000000000" pitchFamily="2" charset="2"/>
              <a:buChar char="ü"/>
            </a:pPr>
            <a:r>
              <a:rPr lang="en-US" sz="2400" dirty="0">
                <a:latin typeface="+mj-lt"/>
                <a:ea typeface="Calibri" panose="020F0502020204030204" pitchFamily="34" charset="0"/>
              </a:rPr>
              <a:t>The text has a logical connection</a:t>
            </a:r>
            <a:endParaRPr lang="en-GB" sz="2400" dirty="0"/>
          </a:p>
        </p:txBody>
      </p:sp>
    </p:spTree>
    <p:extLst>
      <p:ext uri="{BB962C8B-B14F-4D97-AF65-F5344CB8AC3E}">
        <p14:creationId xmlns:p14="http://schemas.microsoft.com/office/powerpoint/2010/main" val="1147632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415428"/>
            <a:ext cx="11129319" cy="4585871"/>
          </a:xfrm>
          <a:prstGeom prst="rect">
            <a:avLst/>
          </a:prstGeom>
          <a:noFill/>
        </p:spPr>
        <p:txBody>
          <a:bodyPr wrap="square">
            <a:spAutoFit/>
          </a:bodyPr>
          <a:lstStyle/>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Redundancy is not allowed (laconic, but not lack of explanation)</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Emotionally neutral expression and neutral vocabulary are used, expressing text precisely, clearly, logically, sequentially and in a structured manner</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Sentences are connected by conjunctions and other linking words (but, so that, although, because, moreover, thus, etc.)</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Field-accepted terminology is used</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Explanations of newly introduced terms are given</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Consistency in the use of terms is observed</a:t>
            </a: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Scientific language</a:t>
            </a:r>
            <a:endParaRPr lang="en-GB" dirty="0"/>
          </a:p>
        </p:txBody>
      </p:sp>
    </p:spTree>
    <p:extLst>
      <p:ext uri="{BB962C8B-B14F-4D97-AF65-F5344CB8AC3E}">
        <p14:creationId xmlns:p14="http://schemas.microsoft.com/office/powerpoint/2010/main" val="4001646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415428"/>
            <a:ext cx="11129319" cy="3600986"/>
          </a:xfrm>
          <a:prstGeom prst="rect">
            <a:avLst/>
          </a:prstGeom>
          <a:noFill/>
        </p:spPr>
        <p:txBody>
          <a:bodyPr wrap="square">
            <a:spAutoFit/>
          </a:bodyPr>
          <a:lstStyle/>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The past participle of the verb is used, for example, not – “I did the research”, but – “the research was done”</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The text is supplemented with visual information: formulas, tables, figures, diagrams, etc.</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References to the works of other authors are used</a:t>
            </a:r>
          </a:p>
          <a:p>
            <a:pPr marL="342900" indent="-342900">
              <a:spcAft>
                <a:spcPts val="2400"/>
              </a:spcAft>
              <a:buFont typeface="Wingdings" panose="05000000000000000000" pitchFamily="2" charset="2"/>
              <a:buChar char="ü"/>
            </a:pPr>
            <a:r>
              <a:rPr lang="en-US" sz="2400" dirty="0">
                <a:effectLst/>
                <a:latin typeface="+mj-lt"/>
                <a:ea typeface="Calibri" panose="020F0502020204030204" pitchFamily="34" charset="0"/>
              </a:rPr>
              <a:t>The norms of language and writing, especially orthography and punctuation, are strictly observed</a:t>
            </a:r>
            <a:endParaRPr lang="lv-LV" sz="2400" dirty="0">
              <a:effectLst/>
              <a:latin typeface="+mj-lt"/>
              <a:ea typeface="Calibri" panose="020F0502020204030204" pitchFamily="34" charset="0"/>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Scientific language</a:t>
            </a:r>
            <a:endParaRPr lang="en-GB" dirty="0"/>
          </a:p>
        </p:txBody>
      </p:sp>
    </p:spTree>
    <p:extLst>
      <p:ext uri="{BB962C8B-B14F-4D97-AF65-F5344CB8AC3E}">
        <p14:creationId xmlns:p14="http://schemas.microsoft.com/office/powerpoint/2010/main" val="3751521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415428"/>
            <a:ext cx="11129319" cy="4185761"/>
          </a:xfrm>
          <a:prstGeom prst="rect">
            <a:avLst/>
          </a:prstGeom>
          <a:noFill/>
        </p:spPr>
        <p:txBody>
          <a:bodyPr wrap="square">
            <a:spAutoFit/>
          </a:bodyPr>
          <a:lstStyle/>
          <a:p>
            <a:pPr marL="342900" indent="-342900">
              <a:spcAft>
                <a:spcPts val="1200"/>
              </a:spcAft>
              <a:buFont typeface="Wingdings" panose="05000000000000000000" pitchFamily="2" charset="2"/>
              <a:buChar char="ü"/>
            </a:pPr>
            <a:r>
              <a:rPr lang="en-US" sz="2400" dirty="0">
                <a:latin typeface="+mj-lt"/>
              </a:rPr>
              <a:t>Scientific language also requires that the student clearly separates his/her contribution from other authors’ results</a:t>
            </a:r>
          </a:p>
          <a:p>
            <a:pPr marL="342900" indent="-342900">
              <a:spcAft>
                <a:spcPts val="1200"/>
              </a:spcAft>
              <a:buFont typeface="Wingdings" panose="05000000000000000000" pitchFamily="2" charset="2"/>
              <a:buChar char="ü"/>
            </a:pPr>
            <a:r>
              <a:rPr lang="en-US" sz="2400" dirty="0">
                <a:latin typeface="+mj-lt"/>
              </a:rPr>
              <a:t>This can be achieved by using the following phrases:</a:t>
            </a:r>
          </a:p>
          <a:p>
            <a:pPr marL="720725" indent="-365125">
              <a:spcAft>
                <a:spcPts val="1200"/>
              </a:spcAft>
              <a:buFont typeface="Wingdings" panose="05000000000000000000" pitchFamily="2" charset="2"/>
              <a:buChar char="§"/>
            </a:pPr>
            <a:r>
              <a:rPr lang="en-US" sz="2400" dirty="0">
                <a:effectLst/>
                <a:latin typeface="+mj-lt"/>
                <a:ea typeface="Calibri" panose="020F0502020204030204" pitchFamily="34" charset="0"/>
              </a:rPr>
              <a:t>“The analysis of information sources shows...”</a:t>
            </a:r>
          </a:p>
          <a:p>
            <a:pPr marL="720725" indent="-365125">
              <a:spcAft>
                <a:spcPts val="1200"/>
              </a:spcAft>
              <a:buFont typeface="Wingdings" panose="05000000000000000000" pitchFamily="2" charset="2"/>
              <a:buChar char="§"/>
            </a:pPr>
            <a:r>
              <a:rPr lang="en-US" sz="2400" dirty="0">
                <a:effectLst/>
                <a:latin typeface="+mj-lt"/>
                <a:ea typeface="Calibri" panose="020F0502020204030204" pitchFamily="34" charset="0"/>
              </a:rPr>
              <a:t>“As a result of the analysis of information sources/In the bachelor thesis, </a:t>
            </a:r>
            <a:br>
              <a:rPr lang="en-US" sz="2400" dirty="0">
                <a:effectLst/>
                <a:latin typeface="+mj-lt"/>
                <a:ea typeface="Calibri" panose="020F0502020204030204" pitchFamily="34" charset="0"/>
              </a:rPr>
            </a:br>
            <a:r>
              <a:rPr lang="en-US" sz="2400" dirty="0">
                <a:effectLst/>
                <a:latin typeface="+mj-lt"/>
                <a:ea typeface="Calibri" panose="020F0502020204030204" pitchFamily="34" charset="0"/>
              </a:rPr>
              <a:t>it has been identified/clarified/developed/offered...”</a:t>
            </a:r>
          </a:p>
          <a:p>
            <a:pPr marL="720725" indent="-365125">
              <a:spcAft>
                <a:spcPts val="1200"/>
              </a:spcAft>
              <a:buFont typeface="Wingdings" panose="05000000000000000000" pitchFamily="2" charset="2"/>
              <a:buChar char="§"/>
            </a:pPr>
            <a:r>
              <a:rPr lang="en-US" sz="2400" dirty="0">
                <a:latin typeface="+mj-lt"/>
                <a:ea typeface="Calibri" panose="020F0502020204030204" pitchFamily="34" charset="0"/>
              </a:rPr>
              <a:t>“</a:t>
            </a:r>
            <a:r>
              <a:rPr lang="en-US" sz="2400" dirty="0">
                <a:effectLst/>
                <a:latin typeface="+mj-lt"/>
                <a:ea typeface="Calibri" panose="020F0502020204030204" pitchFamily="34" charset="0"/>
              </a:rPr>
              <a:t>The author of the bachelor thesis has developed/identified/found/proposed/concluded...”</a:t>
            </a:r>
          </a:p>
          <a:p>
            <a:pPr marL="720725" indent="-365125">
              <a:spcAft>
                <a:spcPts val="1200"/>
              </a:spcAft>
              <a:buFont typeface="Wingdings" panose="05000000000000000000" pitchFamily="2" charset="2"/>
              <a:buChar char="§"/>
            </a:pPr>
            <a:r>
              <a:rPr lang="en-US" sz="2400" dirty="0">
                <a:latin typeface="+mj-lt"/>
                <a:ea typeface="Calibri" panose="020F0502020204030204" pitchFamily="34" charset="0"/>
              </a:rPr>
              <a:t>“</a:t>
            </a:r>
            <a:r>
              <a:rPr lang="en-US" sz="2400" dirty="0">
                <a:effectLst/>
                <a:latin typeface="+mj-lt"/>
                <a:ea typeface="Calibri" panose="020F0502020204030204" pitchFamily="34" charset="0"/>
              </a:rPr>
              <a:t>Taking together the above information, it is concluded...”</a:t>
            </a:r>
            <a:endParaRPr lang="lv-LV" sz="2400" dirty="0">
              <a:effectLst/>
              <a:latin typeface="+mj-lt"/>
              <a:ea typeface="Calibri" panose="020F0502020204030204" pitchFamily="34" charset="0"/>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Scientific language</a:t>
            </a:r>
            <a:endParaRPr lang="en-GB" dirty="0"/>
          </a:p>
        </p:txBody>
      </p:sp>
    </p:spTree>
    <p:extLst>
      <p:ext uri="{BB962C8B-B14F-4D97-AF65-F5344CB8AC3E}">
        <p14:creationId xmlns:p14="http://schemas.microsoft.com/office/powerpoint/2010/main" val="4213425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F53AE0-A9DE-F9E1-E1FC-ECAAB3CB588B}"/>
              </a:ext>
            </a:extLst>
          </p:cNvPr>
          <p:cNvSpPr>
            <a:spLocks noGrp="1"/>
          </p:cNvSpPr>
          <p:nvPr>
            <p:ph type="sldNum" sz="quarter" idx="4"/>
          </p:nvPr>
        </p:nvSpPr>
        <p:spPr/>
        <p:txBody>
          <a:bodyPr/>
          <a:lstStyle/>
          <a:p>
            <a:r>
              <a:rPr lang="en-US" dirty="0"/>
              <a:t>Riga Technical University</a:t>
            </a:r>
          </a:p>
        </p:txBody>
      </p:sp>
      <p:sp>
        <p:nvSpPr>
          <p:cNvPr id="5" name="Title 6">
            <a:extLst>
              <a:ext uri="{FF2B5EF4-FFF2-40B4-BE49-F238E27FC236}">
                <a16:creationId xmlns:a16="http://schemas.microsoft.com/office/drawing/2014/main" id="{C8EC6A42-D63B-EFC0-5678-A5DCDDE84039}"/>
              </a:ext>
            </a:extLst>
          </p:cNvPr>
          <p:cNvSpPr>
            <a:spLocks noGrp="1"/>
          </p:cNvSpPr>
          <p:nvPr>
            <p:ph type="title"/>
          </p:nvPr>
        </p:nvSpPr>
        <p:spPr>
          <a:xfrm>
            <a:off x="609600" y="361949"/>
            <a:ext cx="10972800" cy="772587"/>
          </a:xfrm>
        </p:spPr>
        <p:txBody>
          <a:bodyPr/>
          <a:lstStyle/>
          <a:p>
            <a:r>
              <a:rPr lang="en-US" dirty="0"/>
              <a:t>Useful tools </a:t>
            </a:r>
          </a:p>
        </p:txBody>
      </p:sp>
      <p:sp>
        <p:nvSpPr>
          <p:cNvPr id="6" name="TextBox 5">
            <a:extLst>
              <a:ext uri="{FF2B5EF4-FFF2-40B4-BE49-F238E27FC236}">
                <a16:creationId xmlns:a16="http://schemas.microsoft.com/office/drawing/2014/main" id="{7B90282C-446C-F43B-8A87-D90057AF13A9}"/>
              </a:ext>
            </a:extLst>
          </p:cNvPr>
          <p:cNvSpPr txBox="1"/>
          <p:nvPr/>
        </p:nvSpPr>
        <p:spPr>
          <a:xfrm>
            <a:off x="609600" y="1407662"/>
            <a:ext cx="11129319" cy="4785926"/>
          </a:xfrm>
          <a:prstGeom prst="rect">
            <a:avLst/>
          </a:prstGeom>
          <a:noFill/>
        </p:spPr>
        <p:txBody>
          <a:bodyPr wrap="square">
            <a:spAutoFit/>
          </a:bodyPr>
          <a:lstStyle/>
          <a:p>
            <a:pPr marL="342900" indent="-342900">
              <a:spcAft>
                <a:spcPts val="1800"/>
              </a:spcAft>
              <a:buFont typeface="Wingdings" panose="05000000000000000000" pitchFamily="2" charset="2"/>
              <a:buChar char="ü"/>
            </a:pPr>
            <a:r>
              <a:rPr lang="lv-LV" sz="2400" b="1" dirty="0" err="1">
                <a:effectLst/>
                <a:latin typeface="+mj-lt"/>
                <a:ea typeface="Calibri" panose="020F0502020204030204" pitchFamily="34" charset="0"/>
              </a:rPr>
              <a:t>Terminolo</a:t>
            </a:r>
            <a:r>
              <a:rPr lang="en-US" sz="2400" b="1" dirty="0" err="1">
                <a:effectLst/>
                <a:latin typeface="+mj-lt"/>
                <a:ea typeface="Calibri" panose="020F0502020204030204" pitchFamily="34" charset="0"/>
              </a:rPr>
              <a:t>gy</a:t>
            </a:r>
            <a:r>
              <a:rPr lang="en-US" sz="2400" b="1" dirty="0">
                <a:effectLst/>
                <a:latin typeface="+mj-lt"/>
                <a:ea typeface="Calibri" panose="020F0502020204030204" pitchFamily="34" charset="0"/>
              </a:rPr>
              <a:t> and translation</a:t>
            </a:r>
            <a:endParaRPr lang="lv-LV" sz="2400" b="1" dirty="0">
              <a:effectLst/>
              <a:latin typeface="+mj-lt"/>
              <a:ea typeface="Calibri" panose="020F0502020204030204" pitchFamily="34" charset="0"/>
            </a:endParaRPr>
          </a:p>
          <a:p>
            <a:pPr marL="720725" indent="-365125">
              <a:spcAft>
                <a:spcPts val="1200"/>
              </a:spcAft>
              <a:buFont typeface="Wingdings" panose="05000000000000000000" pitchFamily="2" charset="2"/>
              <a:buChar char="§"/>
            </a:pPr>
            <a:r>
              <a:rPr lang="lv-LV" sz="2400" dirty="0">
                <a:effectLst/>
                <a:latin typeface="+mj-lt"/>
                <a:ea typeface="Calibri" panose="020F0502020204030204" pitchFamily="34" charset="0"/>
                <a:hlinkClick r:id="rId2"/>
              </a:rPr>
              <a:t>termini.gov.lv</a:t>
            </a:r>
            <a:r>
              <a:rPr lang="lv-LV" sz="2400" dirty="0">
                <a:effectLst/>
                <a:latin typeface="+mj-lt"/>
                <a:ea typeface="Calibri" panose="020F0502020204030204" pitchFamily="34" charset="0"/>
              </a:rPr>
              <a:t> – </a:t>
            </a:r>
            <a:r>
              <a:rPr lang="en-US" sz="2400" dirty="0">
                <a:effectLst/>
                <a:latin typeface="+mj-lt"/>
                <a:ea typeface="Calibri" panose="020F0502020204030204" pitchFamily="34" charset="0"/>
              </a:rPr>
              <a:t>Latvia's National Terminology Portal, where industry terminology approved in Latvia is available</a:t>
            </a:r>
          </a:p>
          <a:p>
            <a:pPr marL="720725" indent="-365125">
              <a:spcAft>
                <a:spcPts val="1200"/>
              </a:spcAft>
              <a:buFont typeface="Wingdings" panose="05000000000000000000" pitchFamily="2" charset="2"/>
              <a:buChar char="§"/>
            </a:pPr>
            <a:r>
              <a:rPr lang="lv-LV" sz="2400" dirty="0">
                <a:effectLst/>
                <a:latin typeface="+mj-lt"/>
                <a:ea typeface="Calibri" panose="020F0502020204030204" pitchFamily="34" charset="0"/>
                <a:hlinkClick r:id="rId3"/>
              </a:rPr>
              <a:t>https://www.zinatnesvaloda.lv/frazes</a:t>
            </a:r>
            <a:r>
              <a:rPr lang="lv-LV" sz="2400" dirty="0">
                <a:effectLst/>
                <a:latin typeface="+mj-lt"/>
                <a:ea typeface="Calibri" panose="020F0502020204030204" pitchFamily="34" charset="0"/>
              </a:rPr>
              <a:t> - </a:t>
            </a:r>
            <a:r>
              <a:rPr lang="en-US" sz="2400" dirty="0">
                <a:effectLst/>
                <a:latin typeface="+mj-lt"/>
                <a:ea typeface="Calibri" panose="020F0502020204030204" pitchFamily="34" charset="0"/>
              </a:rPr>
              <a:t>Phrases used in scientific Latvian language</a:t>
            </a:r>
          </a:p>
          <a:p>
            <a:pPr marL="720725" indent="-365125">
              <a:spcAft>
                <a:spcPts val="1200"/>
              </a:spcAft>
              <a:buFont typeface="Wingdings" panose="05000000000000000000" pitchFamily="2" charset="2"/>
              <a:buChar char="§"/>
            </a:pPr>
            <a:r>
              <a:rPr lang="lv-LV" sz="2400" dirty="0">
                <a:effectLst/>
                <a:latin typeface="+mj-lt"/>
                <a:ea typeface="Calibri" panose="020F0502020204030204" pitchFamily="34" charset="0"/>
                <a:hlinkClick r:id="rId4"/>
              </a:rPr>
              <a:t>https://www.phrasebank.manchester.ac.uk/</a:t>
            </a:r>
            <a:r>
              <a:rPr lang="lv-LV" sz="2400" dirty="0">
                <a:effectLst/>
                <a:latin typeface="+mj-lt"/>
                <a:ea typeface="Calibri" panose="020F0502020204030204" pitchFamily="34" charset="0"/>
              </a:rPr>
              <a:t> - </a:t>
            </a:r>
            <a:r>
              <a:rPr lang="en-US" sz="2400" dirty="0">
                <a:effectLst/>
                <a:latin typeface="+mj-lt"/>
                <a:ea typeface="Calibri" panose="020F0502020204030204" pitchFamily="34" charset="0"/>
              </a:rPr>
              <a:t>Phrases used in scientific English language</a:t>
            </a:r>
            <a:endParaRPr lang="lv-LV" sz="2400" dirty="0">
              <a:effectLst/>
              <a:latin typeface="+mj-lt"/>
              <a:ea typeface="Calibri" panose="020F0502020204030204" pitchFamily="34" charset="0"/>
            </a:endParaRPr>
          </a:p>
          <a:p>
            <a:pPr marL="720725" indent="-365125">
              <a:spcAft>
                <a:spcPts val="1200"/>
              </a:spcAft>
              <a:buFont typeface="Wingdings" panose="05000000000000000000" pitchFamily="2" charset="2"/>
              <a:buChar char="§"/>
            </a:pPr>
            <a:r>
              <a:rPr lang="lv-LV" sz="2400" dirty="0">
                <a:effectLst/>
                <a:latin typeface="+mj-lt"/>
                <a:ea typeface="Calibri" panose="020F0502020204030204" pitchFamily="34" charset="0"/>
                <a:hlinkClick r:id="rId5"/>
              </a:rPr>
              <a:t>https://www.letonika.lv/groups/default.aspx?g=2</a:t>
            </a:r>
            <a:r>
              <a:rPr lang="lv-LV" sz="2400" dirty="0">
                <a:effectLst/>
                <a:latin typeface="+mj-lt"/>
                <a:ea typeface="Calibri" panose="020F0502020204030204" pitchFamily="34" charset="0"/>
              </a:rPr>
              <a:t> – </a:t>
            </a:r>
            <a:r>
              <a:rPr lang="en-US" sz="2400" dirty="0">
                <a:effectLst/>
                <a:latin typeface="+mj-lt"/>
                <a:ea typeface="Calibri" panose="020F0502020204030204" pitchFamily="34" charset="0"/>
              </a:rPr>
              <a:t>Dictionaries </a:t>
            </a:r>
            <a:r>
              <a:rPr lang="en-US" sz="2400" dirty="0">
                <a:latin typeface="+mj-lt"/>
                <a:ea typeface="Calibri" panose="020F0502020204030204" pitchFamily="34" charset="0"/>
              </a:rPr>
              <a:t>of terms</a:t>
            </a:r>
          </a:p>
          <a:p>
            <a:pPr marL="720725" indent="-365125">
              <a:spcAft>
                <a:spcPts val="1200"/>
              </a:spcAft>
              <a:buFont typeface="Wingdings" panose="05000000000000000000" pitchFamily="2" charset="2"/>
              <a:buChar char="§"/>
            </a:pPr>
            <a:r>
              <a:rPr lang="lv-LV" sz="2400" dirty="0">
                <a:effectLst/>
                <a:latin typeface="+mj-lt"/>
                <a:ea typeface="Calibri" panose="020F0502020204030204" pitchFamily="34" charset="0"/>
                <a:hlinkClick r:id="rId6"/>
              </a:rPr>
              <a:t>https://www.eurotermbank.com/</a:t>
            </a:r>
            <a:r>
              <a:rPr lang="lv-LV" sz="2400" dirty="0">
                <a:effectLst/>
                <a:latin typeface="+mj-lt"/>
                <a:ea typeface="Calibri" panose="020F0502020204030204" pitchFamily="34" charset="0"/>
              </a:rPr>
              <a:t> - </a:t>
            </a:r>
            <a:r>
              <a:rPr lang="lv-LV" sz="2400" dirty="0" err="1">
                <a:effectLst/>
                <a:latin typeface="+mj-lt"/>
                <a:ea typeface="Calibri" panose="020F0502020204030204" pitchFamily="34" charset="0"/>
              </a:rPr>
              <a:t>Terminology</a:t>
            </a:r>
            <a:r>
              <a:rPr lang="lv-LV" sz="2400" dirty="0">
                <a:effectLst/>
                <a:latin typeface="+mj-lt"/>
                <a:ea typeface="Calibri" panose="020F0502020204030204" pitchFamily="34" charset="0"/>
              </a:rPr>
              <a:t> </a:t>
            </a:r>
            <a:r>
              <a:rPr lang="lv-LV" sz="2400" dirty="0" err="1">
                <a:effectLst/>
                <a:latin typeface="+mj-lt"/>
                <a:ea typeface="Calibri" panose="020F0502020204030204" pitchFamily="34" charset="0"/>
              </a:rPr>
              <a:t>Bank</a:t>
            </a:r>
            <a:r>
              <a:rPr lang="en-US" sz="2400" dirty="0">
                <a:effectLst/>
                <a:latin typeface="+mj-lt"/>
                <a:ea typeface="Calibri" panose="020F0502020204030204" pitchFamily="34" charset="0"/>
              </a:rPr>
              <a:t> of European Union</a:t>
            </a:r>
          </a:p>
          <a:p>
            <a:pPr marL="720725" indent="-365125">
              <a:spcAft>
                <a:spcPts val="1200"/>
              </a:spcAft>
              <a:buFont typeface="Wingdings" panose="05000000000000000000" pitchFamily="2" charset="2"/>
              <a:buChar char="§"/>
            </a:pPr>
            <a:r>
              <a:rPr lang="lv-LV" sz="2400" dirty="0">
                <a:effectLst/>
                <a:latin typeface="+mj-lt"/>
                <a:ea typeface="Calibri" panose="020F0502020204030204" pitchFamily="34" charset="0"/>
                <a:hlinkClick r:id="rId7"/>
              </a:rPr>
              <a:t>https://hugo.lv/lv </a:t>
            </a:r>
            <a:r>
              <a:rPr lang="lv-LV" sz="2400" dirty="0">
                <a:effectLst/>
                <a:latin typeface="+mj-lt"/>
                <a:ea typeface="Calibri" panose="020F0502020204030204" pitchFamily="34" charset="0"/>
              </a:rPr>
              <a:t>- </a:t>
            </a:r>
            <a:r>
              <a:rPr lang="lv-LV" sz="2400" dirty="0" err="1">
                <a:effectLst/>
                <a:latin typeface="+mj-lt"/>
                <a:ea typeface="Calibri" panose="020F0502020204030204" pitchFamily="34" charset="0"/>
              </a:rPr>
              <a:t>State</a:t>
            </a:r>
            <a:r>
              <a:rPr lang="lv-LV" sz="2400" dirty="0">
                <a:effectLst/>
                <a:latin typeface="+mj-lt"/>
                <a:ea typeface="Calibri" panose="020F0502020204030204" pitchFamily="34" charset="0"/>
              </a:rPr>
              <a:t> </a:t>
            </a:r>
            <a:r>
              <a:rPr lang="lv-LV" sz="2400" dirty="0" err="1">
                <a:effectLst/>
                <a:latin typeface="+mj-lt"/>
                <a:ea typeface="Calibri" panose="020F0502020204030204" pitchFamily="34" charset="0"/>
              </a:rPr>
              <a:t>administration</a:t>
            </a:r>
            <a:r>
              <a:rPr lang="lv-LV" sz="2400" dirty="0">
                <a:effectLst/>
                <a:latin typeface="+mj-lt"/>
                <a:ea typeface="Calibri" panose="020F0502020204030204" pitchFamily="34" charset="0"/>
              </a:rPr>
              <a:t> </a:t>
            </a:r>
            <a:r>
              <a:rPr lang="lv-LV" sz="2400" dirty="0" err="1">
                <a:effectLst/>
                <a:latin typeface="+mj-lt"/>
                <a:ea typeface="Calibri" panose="020F0502020204030204" pitchFamily="34" charset="0"/>
              </a:rPr>
              <a:t>language</a:t>
            </a:r>
            <a:r>
              <a:rPr lang="lv-LV" sz="2400" dirty="0">
                <a:effectLst/>
                <a:latin typeface="+mj-lt"/>
                <a:ea typeface="Calibri" panose="020F0502020204030204" pitchFamily="34" charset="0"/>
              </a:rPr>
              <a:t> </a:t>
            </a:r>
            <a:r>
              <a:rPr lang="lv-LV" sz="2400" dirty="0" err="1">
                <a:effectLst/>
                <a:latin typeface="+mj-lt"/>
                <a:ea typeface="Calibri" panose="020F0502020204030204" pitchFamily="34" charset="0"/>
              </a:rPr>
              <a:t>tools</a:t>
            </a:r>
            <a:endParaRPr lang="lv-LV" sz="2400" dirty="0">
              <a:effectLst/>
              <a:latin typeface="+mj-lt"/>
              <a:ea typeface="Calibri" panose="020F0502020204030204" pitchFamily="34" charset="0"/>
            </a:endParaRPr>
          </a:p>
        </p:txBody>
      </p:sp>
    </p:spTree>
    <p:extLst>
      <p:ext uri="{BB962C8B-B14F-4D97-AF65-F5344CB8AC3E}">
        <p14:creationId xmlns:p14="http://schemas.microsoft.com/office/powerpoint/2010/main" val="709152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a:spLocks noGrp="1"/>
          </p:cNvSpPr>
          <p:nvPr>
            <p:ph type="ftr" sz="quarter" idx="5"/>
          </p:nvPr>
        </p:nvSpPr>
        <p:spPr>
          <a:xfrm>
            <a:off x="688338" y="6320240"/>
            <a:ext cx="1880870" cy="179536"/>
          </a:xfrm>
          <a:prstGeom prst="rect">
            <a:avLst/>
          </a:prstGeom>
        </p:spPr>
        <p:txBody>
          <a:bodyPr vert="horz" wrap="square" lIns="0" tIns="0" rIns="0" bIns="0" rtlCol="0">
            <a:spAutoFit/>
          </a:bodyPr>
          <a:lstStyle>
            <a:defPPr>
              <a:defRPr lang="en-US"/>
            </a:defPPr>
            <a:lvl1pPr marL="0" algn="l" defTabSz="914400" rtl="0" eaLnBrk="1" latinLnBrk="0" hangingPunct="1">
              <a:defRPr sz="1200" b="0" i="0" kern="1200">
                <a:solidFill>
                  <a:srgbClr val="A6A6A6"/>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ts val="1425"/>
              </a:lnSpc>
            </a:pPr>
            <a:r>
              <a:rPr lang="en-GB" spc="-5" dirty="0"/>
              <a:t>Riga Technical University</a:t>
            </a:r>
            <a:endParaRPr spc="-5" dirty="0"/>
          </a:p>
        </p:txBody>
      </p:sp>
      <p:pic>
        <p:nvPicPr>
          <p:cNvPr id="14" name="Picture 13">
            <a:extLst>
              <a:ext uri="{FF2B5EF4-FFF2-40B4-BE49-F238E27FC236}">
                <a16:creationId xmlns:a16="http://schemas.microsoft.com/office/drawing/2014/main" id="{E0F8263F-9B79-8A37-752D-BA0568925627}"/>
              </a:ext>
            </a:extLst>
          </p:cNvPr>
          <p:cNvPicPr>
            <a:picLocks noChangeAspect="1"/>
          </p:cNvPicPr>
          <p:nvPr/>
        </p:nvPicPr>
        <p:blipFill>
          <a:blip r:embed="rId2"/>
          <a:stretch>
            <a:fillRect/>
          </a:stretch>
        </p:blipFill>
        <p:spPr>
          <a:xfrm>
            <a:off x="2569208" y="2082910"/>
            <a:ext cx="7877175" cy="4028847"/>
          </a:xfrm>
          <a:prstGeom prst="rect">
            <a:avLst/>
          </a:prstGeom>
        </p:spPr>
      </p:pic>
      <p:sp>
        <p:nvSpPr>
          <p:cNvPr id="6" name="Title 6">
            <a:extLst>
              <a:ext uri="{FF2B5EF4-FFF2-40B4-BE49-F238E27FC236}">
                <a16:creationId xmlns:a16="http://schemas.microsoft.com/office/drawing/2014/main" id="{62F12536-B71C-C1EE-463A-186D9B41444E}"/>
              </a:ext>
            </a:extLst>
          </p:cNvPr>
          <p:cNvSpPr>
            <a:spLocks noGrp="1"/>
          </p:cNvSpPr>
          <p:nvPr>
            <p:ph type="title"/>
          </p:nvPr>
        </p:nvSpPr>
        <p:spPr>
          <a:xfrm>
            <a:off x="609600" y="361949"/>
            <a:ext cx="10972800" cy="772587"/>
          </a:xfrm>
        </p:spPr>
        <p:txBody>
          <a:bodyPr/>
          <a:lstStyle/>
          <a:p>
            <a:r>
              <a:rPr lang="en-US" dirty="0"/>
              <a:t>Useful tools</a:t>
            </a:r>
          </a:p>
        </p:txBody>
      </p:sp>
      <p:sp>
        <p:nvSpPr>
          <p:cNvPr id="8" name="TextBox 7">
            <a:extLst>
              <a:ext uri="{FF2B5EF4-FFF2-40B4-BE49-F238E27FC236}">
                <a16:creationId xmlns:a16="http://schemas.microsoft.com/office/drawing/2014/main" id="{31D4FA75-2D07-A0A5-B45C-24F506D0726A}"/>
              </a:ext>
            </a:extLst>
          </p:cNvPr>
          <p:cNvSpPr txBox="1"/>
          <p:nvPr/>
        </p:nvSpPr>
        <p:spPr>
          <a:xfrm>
            <a:off x="609600" y="1251913"/>
            <a:ext cx="10901680" cy="830997"/>
          </a:xfrm>
          <a:prstGeom prst="rect">
            <a:avLst/>
          </a:prstGeom>
          <a:noFill/>
        </p:spPr>
        <p:txBody>
          <a:bodyPr wrap="square">
            <a:spAutoFit/>
          </a:bodyPr>
          <a:lstStyle/>
          <a:p>
            <a:pPr marL="342900" indent="-342900">
              <a:spcAft>
                <a:spcPts val="1800"/>
              </a:spcAft>
              <a:buFont typeface="Wingdings" panose="05000000000000000000" pitchFamily="2" charset="2"/>
              <a:buChar char="ü"/>
            </a:pPr>
            <a:r>
              <a:rPr lang="lv-LV" sz="2400" dirty="0">
                <a:effectLst/>
                <a:latin typeface="+mj-lt"/>
                <a:ea typeface="Calibri" panose="020F0502020204030204" pitchFamily="34" charset="0"/>
                <a:hlinkClick r:id="rId3"/>
              </a:rPr>
              <a:t>https://www.connectedpapers.com/</a:t>
            </a:r>
            <a:r>
              <a:rPr lang="lv-LV" sz="2400" dirty="0">
                <a:effectLst/>
                <a:latin typeface="+mj-lt"/>
                <a:ea typeface="Calibri" panose="020F0502020204030204" pitchFamily="34" charset="0"/>
              </a:rPr>
              <a:t> - </a:t>
            </a:r>
            <a:r>
              <a:rPr lang="en-US" sz="2400" b="1" dirty="0">
                <a:effectLst/>
                <a:latin typeface="+mj-lt"/>
                <a:ea typeface="Calibri" panose="020F0502020204030204" pitchFamily="34" charset="0"/>
              </a:rPr>
              <a:t>Searching for related publications and studies</a:t>
            </a:r>
            <a:endParaRPr lang="lv-LV" sz="2400" b="1" dirty="0">
              <a:effectLst/>
              <a:latin typeface="+mj-lt"/>
              <a:ea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162AE8F-54CA-5B74-D6CC-A581BF2BD613}"/>
              </a:ext>
            </a:extLst>
          </p:cNvPr>
          <p:cNvSpPr txBox="1"/>
          <p:nvPr/>
        </p:nvSpPr>
        <p:spPr>
          <a:xfrm>
            <a:off x="609600" y="1407662"/>
            <a:ext cx="11129319" cy="5078313"/>
          </a:xfrm>
          <a:prstGeom prst="rect">
            <a:avLst/>
          </a:prstGeom>
          <a:noFill/>
        </p:spPr>
        <p:txBody>
          <a:bodyPr wrap="square">
            <a:spAutoFit/>
          </a:bodyPr>
          <a:lstStyle/>
          <a:p>
            <a:pPr marL="342900" indent="-342900">
              <a:spcAft>
                <a:spcPts val="1800"/>
              </a:spcAft>
              <a:buFont typeface="Wingdings" panose="05000000000000000000" pitchFamily="2" charset="2"/>
              <a:buChar char="ü"/>
            </a:pPr>
            <a:r>
              <a:rPr lang="lv-LV" sz="2400" b="1" dirty="0">
                <a:effectLst/>
                <a:latin typeface="+mj-lt"/>
                <a:ea typeface="Calibri" panose="020F0502020204030204" pitchFamily="34" charset="0"/>
              </a:rPr>
              <a:t>Reference </a:t>
            </a:r>
            <a:r>
              <a:rPr lang="lv-LV" sz="2400" b="1" dirty="0" err="1">
                <a:effectLst/>
                <a:latin typeface="+mj-lt"/>
                <a:ea typeface="Calibri" panose="020F0502020204030204" pitchFamily="34" charset="0"/>
              </a:rPr>
              <a:t>management</a:t>
            </a:r>
            <a:r>
              <a:rPr lang="lv-LV" sz="2400" b="1" dirty="0">
                <a:effectLst/>
                <a:latin typeface="+mj-lt"/>
                <a:ea typeface="Calibri" panose="020F0502020204030204" pitchFamily="34" charset="0"/>
              </a:rPr>
              <a:t> </a:t>
            </a:r>
            <a:r>
              <a:rPr lang="lv-LV" sz="2400" b="1" dirty="0" err="1">
                <a:effectLst/>
                <a:latin typeface="+mj-lt"/>
                <a:ea typeface="Calibri" panose="020F0502020204030204" pitchFamily="34" charset="0"/>
              </a:rPr>
              <a:t>tools</a:t>
            </a:r>
            <a:endParaRPr lang="en-US" sz="2400" b="1" dirty="0">
              <a:effectLst/>
              <a:latin typeface="+mj-lt"/>
              <a:ea typeface="Calibri" panose="020F0502020204030204" pitchFamily="34" charset="0"/>
            </a:endParaRPr>
          </a:p>
          <a:p>
            <a:pPr marL="720725" indent="-365125">
              <a:spcAft>
                <a:spcPts val="1800"/>
              </a:spcAft>
              <a:buFont typeface="Wingdings" panose="05000000000000000000" pitchFamily="2" charset="2"/>
              <a:buChar char="§"/>
            </a:pPr>
            <a:r>
              <a:rPr lang="lv-LV" sz="2400" dirty="0">
                <a:latin typeface="+mj-lt"/>
                <a:hlinkClick r:id="rId2"/>
              </a:rPr>
              <a:t>https://www.zotero.org</a:t>
            </a:r>
            <a:r>
              <a:rPr lang="lv-LV" sz="2400" dirty="0">
                <a:latin typeface="+mj-lt"/>
              </a:rPr>
              <a:t> - </a:t>
            </a:r>
            <a:r>
              <a:rPr lang="en-US" sz="2400" dirty="0">
                <a:latin typeface="+mj-lt"/>
              </a:rPr>
              <a:t>A free tool that allows collecting, organizing and referencing various types of information resources</a:t>
            </a:r>
            <a:endParaRPr lang="lv-LV" sz="2400" dirty="0">
              <a:latin typeface="+mj-lt"/>
            </a:endParaRPr>
          </a:p>
          <a:p>
            <a:pPr marL="720725" indent="-365125">
              <a:spcAft>
                <a:spcPts val="1800"/>
              </a:spcAft>
              <a:buFont typeface="Wingdings" panose="05000000000000000000" pitchFamily="2" charset="2"/>
              <a:buChar char="§"/>
            </a:pPr>
            <a:r>
              <a:rPr lang="lv-LV" sz="2400" dirty="0">
                <a:effectLst/>
                <a:latin typeface="+mj-lt"/>
                <a:ea typeface="Calibri" panose="020F0502020204030204" pitchFamily="34" charset="0"/>
                <a:hlinkClick r:id="rId3"/>
              </a:rPr>
              <a:t>https://www.mendeley.com/</a:t>
            </a:r>
            <a:r>
              <a:rPr lang="lv-LV" sz="2400" dirty="0">
                <a:effectLst/>
                <a:latin typeface="+mj-lt"/>
                <a:ea typeface="Calibri" panose="020F0502020204030204" pitchFamily="34" charset="0"/>
              </a:rPr>
              <a:t> - </a:t>
            </a:r>
            <a:r>
              <a:rPr lang="en-US" sz="2400" dirty="0">
                <a:effectLst/>
                <a:latin typeface="+mj-lt"/>
                <a:ea typeface="Calibri" panose="020F0502020204030204" pitchFamily="34" charset="0"/>
              </a:rPr>
              <a:t>A free tool that allows organizing a list of information sources, connecting with other researchers, searching for articles, and more</a:t>
            </a:r>
            <a:endParaRPr lang="lv-LV" sz="2400" dirty="0">
              <a:effectLst/>
              <a:latin typeface="+mj-lt"/>
              <a:ea typeface="Calibri" panose="020F0502020204030204" pitchFamily="34" charset="0"/>
            </a:endParaRPr>
          </a:p>
          <a:p>
            <a:pPr marL="720725" indent="-365125">
              <a:spcAft>
                <a:spcPts val="1800"/>
              </a:spcAft>
              <a:buFont typeface="Wingdings" panose="05000000000000000000" pitchFamily="2" charset="2"/>
              <a:buChar char="§"/>
            </a:pPr>
            <a:r>
              <a:rPr lang="lv-LV" sz="2400" dirty="0">
                <a:effectLst/>
                <a:latin typeface="+mj-lt"/>
                <a:ea typeface="Calibri" panose="020F0502020204030204" pitchFamily="34" charset="0"/>
                <a:hlinkClick r:id="rId4"/>
              </a:rPr>
              <a:t>https://www.citavi.com/en</a:t>
            </a:r>
            <a:r>
              <a:rPr lang="lv-LV" sz="2400" dirty="0">
                <a:effectLst/>
                <a:latin typeface="+mj-lt"/>
                <a:ea typeface="Calibri" panose="020F0502020204030204" pitchFamily="34" charset="0"/>
              </a:rPr>
              <a:t> - </a:t>
            </a:r>
            <a:r>
              <a:rPr lang="en-US" sz="2400" dirty="0">
                <a:effectLst/>
                <a:latin typeface="+mj-lt"/>
                <a:ea typeface="Calibri" panose="020F0502020204030204" pitchFamily="34" charset="0"/>
              </a:rPr>
              <a:t>A tool (free trial is available) that allows collecting and organizing information resources, searching databases, downloading *.pdf articles, annotating the articles and inserting references</a:t>
            </a:r>
            <a:endParaRPr lang="lv-LV" sz="2400" dirty="0">
              <a:effectLst/>
              <a:latin typeface="+mj-lt"/>
              <a:ea typeface="Calibri" panose="020F0502020204030204" pitchFamily="34" charset="0"/>
            </a:endParaRPr>
          </a:p>
          <a:p>
            <a:pPr marL="720725" indent="-365125">
              <a:spcAft>
                <a:spcPts val="1800"/>
              </a:spcAft>
              <a:buFont typeface="Wingdings" panose="05000000000000000000" pitchFamily="2" charset="2"/>
              <a:buChar char="§"/>
            </a:pPr>
            <a:r>
              <a:rPr lang="lv-LV" sz="2400" dirty="0">
                <a:effectLst/>
                <a:latin typeface="+mj-lt"/>
                <a:ea typeface="Calibri" panose="020F0502020204030204" pitchFamily="34" charset="0"/>
                <a:hlinkClick r:id="rId5"/>
              </a:rPr>
              <a:t>https://endnote.com/</a:t>
            </a:r>
            <a:r>
              <a:rPr lang="lv-LV" sz="2400" dirty="0">
                <a:effectLst/>
                <a:latin typeface="+mj-lt"/>
                <a:ea typeface="Calibri" panose="020F0502020204030204" pitchFamily="34" charset="0"/>
              </a:rPr>
              <a:t> - </a:t>
            </a:r>
            <a:r>
              <a:rPr lang="en-US" sz="2400" dirty="0">
                <a:effectLst/>
                <a:latin typeface="+mj-lt"/>
                <a:ea typeface="Calibri" panose="020F0502020204030204" pitchFamily="34" charset="0"/>
              </a:rPr>
              <a:t>A paid tool that allows searching bibliographic databases, organizing a list of references and information sources, etc.</a:t>
            </a:r>
            <a:endParaRPr lang="lv-LV" sz="2400" dirty="0">
              <a:effectLs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B642A204-C66F-DBC4-C98E-F23D20CB45E5}"/>
              </a:ext>
            </a:extLst>
          </p:cNvPr>
          <p:cNvSpPr>
            <a:spLocks noGrp="1"/>
          </p:cNvSpPr>
          <p:nvPr>
            <p:ph type="sldNum" sz="quarter" idx="4"/>
          </p:nvPr>
        </p:nvSpPr>
        <p:spPr/>
        <p:txBody>
          <a:bodyPr/>
          <a:lstStyle/>
          <a:p>
            <a:r>
              <a:rPr lang="en-US" dirty="0"/>
              <a:t>Riga Technical University</a:t>
            </a:r>
          </a:p>
        </p:txBody>
      </p:sp>
      <p:sp>
        <p:nvSpPr>
          <p:cNvPr id="5" name="Title 6">
            <a:extLst>
              <a:ext uri="{FF2B5EF4-FFF2-40B4-BE49-F238E27FC236}">
                <a16:creationId xmlns:a16="http://schemas.microsoft.com/office/drawing/2014/main" id="{E1D012C7-1213-F362-CE69-2499997DB9DB}"/>
              </a:ext>
            </a:extLst>
          </p:cNvPr>
          <p:cNvSpPr>
            <a:spLocks noGrp="1"/>
          </p:cNvSpPr>
          <p:nvPr>
            <p:ph type="title"/>
          </p:nvPr>
        </p:nvSpPr>
        <p:spPr>
          <a:xfrm>
            <a:off x="609600" y="361949"/>
            <a:ext cx="10972800" cy="772587"/>
          </a:xfrm>
        </p:spPr>
        <p:txBody>
          <a:bodyPr/>
          <a:lstStyle/>
          <a:p>
            <a:r>
              <a:rPr lang="en-US" dirty="0"/>
              <a:t>Useful tools</a:t>
            </a:r>
          </a:p>
        </p:txBody>
      </p:sp>
    </p:spTree>
    <p:extLst>
      <p:ext uri="{BB962C8B-B14F-4D97-AF65-F5344CB8AC3E}">
        <p14:creationId xmlns:p14="http://schemas.microsoft.com/office/powerpoint/2010/main" val="3684527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4EA986C-3582-B76A-13CD-850599D27B8B}"/>
              </a:ext>
            </a:extLst>
          </p:cNvPr>
          <p:cNvSpPr>
            <a:spLocks noGrp="1"/>
          </p:cNvSpPr>
          <p:nvPr>
            <p:ph type="sldNum" sz="quarter" idx="4"/>
          </p:nvPr>
        </p:nvSpPr>
        <p:spPr/>
        <p:txBody>
          <a:bodyPr/>
          <a:lstStyle/>
          <a:p>
            <a:r>
              <a:rPr lang="en-US" dirty="0"/>
              <a:t>Riga Technical University</a:t>
            </a:r>
          </a:p>
        </p:txBody>
      </p:sp>
      <p:graphicFrame>
        <p:nvGraphicFramePr>
          <p:cNvPr id="5" name="Table 4">
            <a:extLst>
              <a:ext uri="{FF2B5EF4-FFF2-40B4-BE49-F238E27FC236}">
                <a16:creationId xmlns:a16="http://schemas.microsoft.com/office/drawing/2014/main" id="{FC419CEE-DCAB-9400-6378-7CE4DA59AEE2}"/>
              </a:ext>
            </a:extLst>
          </p:cNvPr>
          <p:cNvGraphicFramePr>
            <a:graphicFrameLocks noGrp="1"/>
          </p:cNvGraphicFramePr>
          <p:nvPr>
            <p:extLst>
              <p:ext uri="{D42A27DB-BD31-4B8C-83A1-F6EECF244321}">
                <p14:modId xmlns:p14="http://schemas.microsoft.com/office/powerpoint/2010/main" val="3560651026"/>
              </p:ext>
            </p:extLst>
          </p:nvPr>
        </p:nvGraphicFramePr>
        <p:xfrm>
          <a:off x="1244138" y="2571272"/>
          <a:ext cx="9538161" cy="1188720"/>
        </p:xfrm>
        <a:graphic>
          <a:graphicData uri="http://schemas.openxmlformats.org/drawingml/2006/table">
            <a:tbl>
              <a:tblPr firstRow="1" bandRow="1">
                <a:tableStyleId>{B301B821-A1FF-4177-AEE7-76D212191A09}</a:tableStyleId>
              </a:tblPr>
              <a:tblGrid>
                <a:gridCol w="2540000">
                  <a:extLst>
                    <a:ext uri="{9D8B030D-6E8A-4147-A177-3AD203B41FA5}">
                      <a16:colId xmlns:a16="http://schemas.microsoft.com/office/drawing/2014/main" val="20001"/>
                    </a:ext>
                  </a:extLst>
                </a:gridCol>
                <a:gridCol w="3812988">
                  <a:extLst>
                    <a:ext uri="{9D8B030D-6E8A-4147-A177-3AD203B41FA5}">
                      <a16:colId xmlns:a16="http://schemas.microsoft.com/office/drawing/2014/main" val="20002"/>
                    </a:ext>
                  </a:extLst>
                </a:gridCol>
                <a:gridCol w="3185173">
                  <a:extLst>
                    <a:ext uri="{9D8B030D-6E8A-4147-A177-3AD203B41FA5}">
                      <a16:colId xmlns:a16="http://schemas.microsoft.com/office/drawing/2014/main" val="20003"/>
                    </a:ext>
                  </a:extLst>
                </a:gridCol>
              </a:tblGrid>
              <a:tr h="370840">
                <a:tc>
                  <a:txBody>
                    <a:bodyPr/>
                    <a:lstStyle/>
                    <a:p>
                      <a:pPr algn="ctr"/>
                      <a:r>
                        <a:rPr lang="en-US" sz="2200" dirty="0"/>
                        <a:t>Credit</a:t>
                      </a:r>
                      <a:r>
                        <a:rPr lang="lv-LV" sz="2200" dirty="0"/>
                        <a:t> </a:t>
                      </a:r>
                      <a:r>
                        <a:rPr lang="en-US" sz="2200" dirty="0"/>
                        <a:t>points</a:t>
                      </a:r>
                      <a:endParaRPr lang="ru-RU" sz="2200" dirty="0">
                        <a:latin typeface="Arial" pitchFamily="34" charset="0"/>
                        <a:cs typeface="Arial" pitchFamily="34" charset="0"/>
                      </a:endParaRPr>
                    </a:p>
                  </a:txBody>
                  <a:tcPr anchor="ctr"/>
                </a:tc>
                <a:tc>
                  <a:txBody>
                    <a:bodyPr/>
                    <a:lstStyle/>
                    <a:p>
                      <a:pPr algn="ctr"/>
                      <a:r>
                        <a:rPr lang="en-US" sz="2200" dirty="0"/>
                        <a:t>Working day equivalent</a:t>
                      </a:r>
                      <a:endParaRPr lang="ru-RU" sz="2200" dirty="0">
                        <a:latin typeface="Arial" pitchFamily="34" charset="0"/>
                        <a:cs typeface="Arial" pitchFamily="34" charset="0"/>
                      </a:endParaRPr>
                    </a:p>
                  </a:txBody>
                  <a:tcPr anchor="ctr"/>
                </a:tc>
                <a:tc>
                  <a:txBody>
                    <a:bodyPr/>
                    <a:lstStyle/>
                    <a:p>
                      <a:pPr algn="ctr"/>
                      <a:r>
                        <a:rPr lang="en-US" sz="2200" dirty="0"/>
                        <a:t>Final </a:t>
                      </a:r>
                      <a:r>
                        <a:rPr lang="lv-LV" sz="2200" dirty="0" err="1"/>
                        <a:t>evaluation</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0"/>
                  </a:ext>
                </a:extLst>
              </a:tr>
              <a:tr h="370840">
                <a:tc>
                  <a:txBody>
                    <a:bodyPr/>
                    <a:lstStyle/>
                    <a:p>
                      <a:pPr algn="ctr"/>
                      <a:r>
                        <a:rPr lang="lv-LV" sz="2200" dirty="0"/>
                        <a:t>8 </a:t>
                      </a:r>
                      <a:r>
                        <a:rPr lang="lv-LV" sz="2200" dirty="0" err="1"/>
                        <a:t>KP</a:t>
                      </a:r>
                      <a:endParaRPr lang="ru-RU" sz="2200" dirty="0">
                        <a:latin typeface="Arial" pitchFamily="34" charset="0"/>
                        <a:cs typeface="Arial" pitchFamily="34" charset="0"/>
                      </a:endParaRPr>
                    </a:p>
                  </a:txBody>
                  <a:tcPr anchor="ctr"/>
                </a:tc>
                <a:tc>
                  <a:txBody>
                    <a:bodyPr/>
                    <a:lstStyle/>
                    <a:p>
                      <a:pPr algn="ctr"/>
                      <a:r>
                        <a:rPr lang="lv-LV" sz="2200" dirty="0"/>
                        <a:t>30</a:t>
                      </a:r>
                      <a:r>
                        <a:rPr lang="lv-LV" sz="2200" baseline="0" dirty="0"/>
                        <a:t> </a:t>
                      </a:r>
                      <a:r>
                        <a:rPr lang="en-US" sz="2200" baseline="0" dirty="0"/>
                        <a:t>full working days</a:t>
                      </a:r>
                      <a:endParaRPr lang="ru-RU" sz="2200" dirty="0">
                        <a:latin typeface="Arial" pitchFamily="34" charset="0"/>
                        <a:cs typeface="Arial" pitchFamily="34" charset="0"/>
                      </a:endParaRPr>
                    </a:p>
                  </a:txBody>
                  <a:tcPr anchor="ctr"/>
                </a:tc>
                <a:tc>
                  <a:txBody>
                    <a:bodyPr/>
                    <a:lstStyle/>
                    <a:p>
                      <a:pPr algn="ctr"/>
                      <a:r>
                        <a:rPr lang="en-US" sz="2200" dirty="0"/>
                        <a:t>Final grade in the public </a:t>
                      </a:r>
                      <a:r>
                        <a:rPr lang="en-US" sz="2200" dirty="0" err="1"/>
                        <a:t>defence</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05626554-BD56-A8B2-60B9-7EE810B3F831}"/>
              </a:ext>
            </a:extLst>
          </p:cNvPr>
          <p:cNvSpPr txBox="1"/>
          <p:nvPr/>
        </p:nvSpPr>
        <p:spPr>
          <a:xfrm>
            <a:off x="439701" y="465935"/>
            <a:ext cx="11376739" cy="523220"/>
          </a:xfrm>
          <a:prstGeom prst="rect">
            <a:avLst/>
          </a:prstGeom>
          <a:noFill/>
        </p:spPr>
        <p:txBody>
          <a:bodyPr wrap="square">
            <a:spAutoFit/>
          </a:bodyPr>
          <a:lstStyle/>
          <a:p>
            <a:pPr algn="ctr"/>
            <a:r>
              <a:rPr lang="en-US" sz="2800" b="1" dirty="0">
                <a:effectLst/>
                <a:latin typeface="+mj-lt"/>
                <a:ea typeface="Calibri" panose="020F0502020204030204" pitchFamily="34" charset="0"/>
                <a:cs typeface="Times New Roman" panose="02020603050405020304" pitchFamily="18" charset="0"/>
              </a:rPr>
              <a:t>Volume of </a:t>
            </a:r>
            <a:r>
              <a:rPr lang="lv-LV" sz="2800" b="1" dirty="0" err="1">
                <a:effectLst/>
                <a:latin typeface="+mj-lt"/>
                <a:ea typeface="Calibri" panose="020F0502020204030204" pitchFamily="34" charset="0"/>
                <a:cs typeface="Times New Roman" panose="02020603050405020304" pitchFamily="18" charset="0"/>
              </a:rPr>
              <a:t>the</a:t>
            </a:r>
            <a:r>
              <a:rPr lang="lv-LV" sz="2800" b="1" dirty="0">
                <a:effectLst/>
                <a:latin typeface="+mj-lt"/>
                <a:ea typeface="Calibri" panose="020F0502020204030204" pitchFamily="34" charset="0"/>
                <a:cs typeface="Times New Roman" panose="02020603050405020304" pitchFamily="18" charset="0"/>
              </a:rPr>
              <a:t> </a:t>
            </a:r>
            <a:r>
              <a:rPr lang="en-US" sz="2800" b="1" dirty="0">
                <a:effectLst/>
                <a:latin typeface="+mj-lt"/>
                <a:ea typeface="Calibri" panose="020F0502020204030204" pitchFamily="34" charset="0"/>
                <a:cs typeface="Times New Roman" panose="02020603050405020304" pitchFamily="18" charset="0"/>
              </a:rPr>
              <a:t>bachelor thesis in the 6</a:t>
            </a:r>
            <a:r>
              <a:rPr lang="en-US" sz="2800" b="1" baseline="30000" dirty="0">
                <a:effectLst/>
                <a:latin typeface="+mj-lt"/>
                <a:ea typeface="Calibri" panose="020F0502020204030204" pitchFamily="34" charset="0"/>
                <a:cs typeface="Times New Roman" panose="02020603050405020304" pitchFamily="18" charset="0"/>
              </a:rPr>
              <a:t>th</a:t>
            </a:r>
            <a:r>
              <a:rPr lang="en-US" sz="2800" b="1" dirty="0">
                <a:effectLst/>
                <a:latin typeface="+mj-lt"/>
                <a:ea typeface="Calibri" panose="020F0502020204030204" pitchFamily="34" charset="0"/>
                <a:cs typeface="Times New Roman" panose="02020603050405020304" pitchFamily="18" charset="0"/>
              </a:rPr>
              <a:t> semester</a:t>
            </a:r>
            <a:endParaRPr lang="en-GB" sz="2800" b="1" dirty="0">
              <a:latin typeface="+mj-lt"/>
            </a:endParaRPr>
          </a:p>
        </p:txBody>
      </p:sp>
      <p:sp>
        <p:nvSpPr>
          <p:cNvPr id="3" name="TextBox 2">
            <a:extLst>
              <a:ext uri="{FF2B5EF4-FFF2-40B4-BE49-F238E27FC236}">
                <a16:creationId xmlns:a16="http://schemas.microsoft.com/office/drawing/2014/main" id="{D759B1E1-00D2-9A77-3885-EC60C5BA986F}"/>
              </a:ext>
            </a:extLst>
          </p:cNvPr>
          <p:cNvSpPr txBox="1"/>
          <p:nvPr/>
        </p:nvSpPr>
        <p:spPr>
          <a:xfrm>
            <a:off x="139701" y="1469235"/>
            <a:ext cx="11925299" cy="461665"/>
          </a:xfrm>
          <a:prstGeom prst="rect">
            <a:avLst/>
          </a:prstGeom>
          <a:noFill/>
        </p:spPr>
        <p:txBody>
          <a:bodyPr wrap="square">
            <a:spAutoFit/>
          </a:bodyPr>
          <a:lstStyle/>
          <a:p>
            <a:pPr algn="ctr"/>
            <a:r>
              <a:rPr lang="en-GB" sz="2400" dirty="0">
                <a:effectLst/>
                <a:latin typeface="+mj-lt"/>
                <a:ea typeface="Calibri" panose="020F0502020204030204" pitchFamily="34" charset="0"/>
                <a:cs typeface="Times New Roman" panose="02020603050405020304" pitchFamily="18" charset="0"/>
              </a:rPr>
              <a:t>Study program</a:t>
            </a:r>
            <a:r>
              <a:rPr lang="lv-LV" sz="2400" dirty="0">
                <a:effectLst/>
                <a:latin typeface="+mj-lt"/>
                <a:ea typeface="Calibri" panose="020F0502020204030204" pitchFamily="34" charset="0"/>
                <a:cs typeface="Times New Roman" panose="02020603050405020304" pitchFamily="18" charset="0"/>
              </a:rPr>
              <a:t>: </a:t>
            </a:r>
            <a:r>
              <a:rPr lang="en-GB" sz="2400" dirty="0">
                <a:solidFill>
                  <a:schemeClr val="accent2"/>
                </a:solidFill>
                <a:latin typeface="+mj-lt"/>
                <a:cs typeface="Times New Roman" panose="02020603050405020304" pitchFamily="18" charset="0"/>
              </a:rPr>
              <a:t>Computer Systems</a:t>
            </a:r>
            <a:endParaRPr lang="en-GB" sz="2400" dirty="0">
              <a:solidFill>
                <a:schemeClr val="accent4"/>
              </a:solidFill>
              <a:latin typeface="+mj-lt"/>
            </a:endParaRPr>
          </a:p>
        </p:txBody>
      </p:sp>
    </p:spTree>
    <p:extLst>
      <p:ext uri="{BB962C8B-B14F-4D97-AF65-F5344CB8AC3E}">
        <p14:creationId xmlns:p14="http://schemas.microsoft.com/office/powerpoint/2010/main" val="1779334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485D8D-89B9-0D4F-1A1D-66493326D2C4}"/>
              </a:ext>
            </a:extLst>
          </p:cNvPr>
          <p:cNvSpPr>
            <a:spLocks noGrp="1"/>
          </p:cNvSpPr>
          <p:nvPr>
            <p:ph type="sldNum" sz="quarter" idx="4"/>
          </p:nvPr>
        </p:nvSpPr>
        <p:spPr/>
        <p:txBody>
          <a:bodyPr/>
          <a:lstStyle/>
          <a:p>
            <a:r>
              <a:rPr lang="en-US" dirty="0"/>
              <a:t>Riga Technical University</a:t>
            </a:r>
          </a:p>
        </p:txBody>
      </p:sp>
      <p:sp>
        <p:nvSpPr>
          <p:cNvPr id="6" name="Oval 5">
            <a:extLst>
              <a:ext uri="{FF2B5EF4-FFF2-40B4-BE49-F238E27FC236}">
                <a16:creationId xmlns:a16="http://schemas.microsoft.com/office/drawing/2014/main" id="{FA309A05-5C60-FEC3-5394-2BEA164FF034}"/>
              </a:ext>
            </a:extLst>
          </p:cNvPr>
          <p:cNvSpPr/>
          <p:nvPr/>
        </p:nvSpPr>
        <p:spPr>
          <a:xfrm>
            <a:off x="4763398" y="1758937"/>
            <a:ext cx="2779050" cy="277905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Good bachelor thesis</a:t>
            </a:r>
            <a:endParaRPr lang="en-GB" sz="2200" dirty="0"/>
          </a:p>
        </p:txBody>
      </p:sp>
      <p:sp>
        <p:nvSpPr>
          <p:cNvPr id="7" name="Rectangle: Rounded Corners 6">
            <a:extLst>
              <a:ext uri="{FF2B5EF4-FFF2-40B4-BE49-F238E27FC236}">
                <a16:creationId xmlns:a16="http://schemas.microsoft.com/office/drawing/2014/main" id="{38E61A9A-245B-4EC1-014E-6C25B5A070E0}"/>
              </a:ext>
            </a:extLst>
          </p:cNvPr>
          <p:cNvSpPr/>
          <p:nvPr/>
        </p:nvSpPr>
        <p:spPr>
          <a:xfrm>
            <a:off x="4399477" y="453099"/>
            <a:ext cx="3506892" cy="11530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Thoughtful, well-structured and logical content</a:t>
            </a:r>
            <a:endParaRPr lang="en-GB" sz="2200" dirty="0"/>
          </a:p>
        </p:txBody>
      </p:sp>
      <p:sp>
        <p:nvSpPr>
          <p:cNvPr id="8" name="Rectangle: Rounded Corners 7">
            <a:extLst>
              <a:ext uri="{FF2B5EF4-FFF2-40B4-BE49-F238E27FC236}">
                <a16:creationId xmlns:a16="http://schemas.microsoft.com/office/drawing/2014/main" id="{B58399B4-0A4A-49B5-74EC-79F472941041}"/>
              </a:ext>
            </a:extLst>
          </p:cNvPr>
          <p:cNvSpPr/>
          <p:nvPr/>
        </p:nvSpPr>
        <p:spPr>
          <a:xfrm>
            <a:off x="1118530" y="1806273"/>
            <a:ext cx="3508768" cy="11520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Scientific language and few grammar/syntax mistakes</a:t>
            </a:r>
            <a:endParaRPr lang="en-GB" sz="2200" dirty="0"/>
          </a:p>
        </p:txBody>
      </p:sp>
      <p:sp>
        <p:nvSpPr>
          <p:cNvPr id="9" name="Rectangle: Rounded Corners 8">
            <a:extLst>
              <a:ext uri="{FF2B5EF4-FFF2-40B4-BE49-F238E27FC236}">
                <a16:creationId xmlns:a16="http://schemas.microsoft.com/office/drawing/2014/main" id="{BD96E196-3D1F-8D71-7204-0AEBFF71AE8D}"/>
              </a:ext>
            </a:extLst>
          </p:cNvPr>
          <p:cNvSpPr/>
          <p:nvPr/>
        </p:nvSpPr>
        <p:spPr>
          <a:xfrm>
            <a:off x="7693300" y="1798755"/>
            <a:ext cx="3508768" cy="115200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A precisely formulated goal and tasks to be completed to achieve it</a:t>
            </a:r>
            <a:endParaRPr lang="lv-LV" sz="2200" dirty="0"/>
          </a:p>
        </p:txBody>
      </p:sp>
      <p:sp>
        <p:nvSpPr>
          <p:cNvPr id="10" name="Rectangle: Rounded Corners 9">
            <a:extLst>
              <a:ext uri="{FF2B5EF4-FFF2-40B4-BE49-F238E27FC236}">
                <a16:creationId xmlns:a16="http://schemas.microsoft.com/office/drawing/2014/main" id="{E6EE3E27-AAE1-B4E5-9CCE-E19EF158CE38}"/>
              </a:ext>
            </a:extLst>
          </p:cNvPr>
          <p:cNvSpPr/>
          <p:nvPr/>
        </p:nvSpPr>
        <p:spPr>
          <a:xfrm>
            <a:off x="7698298" y="3256431"/>
            <a:ext cx="3508768" cy="11520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err="1"/>
              <a:t>Content-</a:t>
            </a:r>
            <a:r>
              <a:rPr lang="en-GB" sz="2200" dirty="0"/>
              <a:t>rich</a:t>
            </a:r>
            <a:r>
              <a:rPr lang="lv-LV" sz="2200" dirty="0"/>
              <a:t> </a:t>
            </a:r>
            <a:r>
              <a:rPr lang="lv-LV" sz="2200" dirty="0" err="1"/>
              <a:t>analytical</a:t>
            </a:r>
            <a:r>
              <a:rPr lang="lv-LV" sz="2200" dirty="0"/>
              <a:t> </a:t>
            </a:r>
            <a:r>
              <a:rPr lang="lv-LV" sz="2200" dirty="0" err="1"/>
              <a:t>part</a:t>
            </a:r>
            <a:endParaRPr lang="lv-LV" sz="2200" dirty="0"/>
          </a:p>
        </p:txBody>
      </p:sp>
      <p:sp>
        <p:nvSpPr>
          <p:cNvPr id="11" name="Rectangle: Rounded Corners 10">
            <a:extLst>
              <a:ext uri="{FF2B5EF4-FFF2-40B4-BE49-F238E27FC236}">
                <a16:creationId xmlns:a16="http://schemas.microsoft.com/office/drawing/2014/main" id="{A37AC0C8-0A49-E20B-5E56-FAC0AA9321D0}"/>
              </a:ext>
            </a:extLst>
          </p:cNvPr>
          <p:cNvSpPr/>
          <p:nvPr/>
        </p:nvSpPr>
        <p:spPr>
          <a:xfrm>
            <a:off x="1118530" y="3256431"/>
            <a:ext cx="3508768" cy="115200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Formatting according to requirements</a:t>
            </a:r>
            <a:endParaRPr lang="lv-LV" sz="2200" dirty="0"/>
          </a:p>
        </p:txBody>
      </p:sp>
      <p:sp>
        <p:nvSpPr>
          <p:cNvPr id="12" name="Rectangle: Rounded Corners 11">
            <a:extLst>
              <a:ext uri="{FF2B5EF4-FFF2-40B4-BE49-F238E27FC236}">
                <a16:creationId xmlns:a16="http://schemas.microsoft.com/office/drawing/2014/main" id="{123AB834-F774-0C1D-5481-A211AEF795CC}"/>
              </a:ext>
            </a:extLst>
          </p:cNvPr>
          <p:cNvSpPr/>
          <p:nvPr/>
        </p:nvSpPr>
        <p:spPr>
          <a:xfrm>
            <a:off x="2336800" y="4672623"/>
            <a:ext cx="3508768" cy="11520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Clearly presented student’s contribution</a:t>
            </a:r>
            <a:endParaRPr lang="lv-LV" sz="2200" dirty="0"/>
          </a:p>
        </p:txBody>
      </p:sp>
      <p:sp>
        <p:nvSpPr>
          <p:cNvPr id="13" name="Rectangle: Rounded Corners 12">
            <a:extLst>
              <a:ext uri="{FF2B5EF4-FFF2-40B4-BE49-F238E27FC236}">
                <a16:creationId xmlns:a16="http://schemas.microsoft.com/office/drawing/2014/main" id="{10BC9513-5F71-3027-D030-A5C434859BB0}"/>
              </a:ext>
            </a:extLst>
          </p:cNvPr>
          <p:cNvSpPr/>
          <p:nvPr/>
        </p:nvSpPr>
        <p:spPr>
          <a:xfrm>
            <a:off x="6378498" y="4672623"/>
            <a:ext cx="3508768" cy="115200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Significant solution and its verification part</a:t>
            </a:r>
            <a:endParaRPr lang="lv-LV" sz="2200" dirty="0"/>
          </a:p>
        </p:txBody>
      </p:sp>
    </p:spTree>
    <p:extLst>
      <p:ext uri="{BB962C8B-B14F-4D97-AF65-F5344CB8AC3E}">
        <p14:creationId xmlns:p14="http://schemas.microsoft.com/office/powerpoint/2010/main" val="4035586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03938A4-7A0B-27D9-E763-5C229C3901A0}"/>
              </a:ext>
            </a:extLst>
          </p:cNvPr>
          <p:cNvSpPr txBox="1">
            <a:spLocks/>
          </p:cNvSpPr>
          <p:nvPr/>
        </p:nvSpPr>
        <p:spPr>
          <a:xfrm>
            <a:off x="1009649" y="1226627"/>
            <a:ext cx="8836025" cy="14700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5500" b="1" i="0" kern="1200">
                <a:solidFill>
                  <a:srgbClr val="005551"/>
                </a:solidFill>
                <a:latin typeface="Arial"/>
                <a:ea typeface="+mj-ea"/>
                <a:cs typeface="Arial"/>
              </a:defRPr>
            </a:lvl1pPr>
          </a:lstStyle>
          <a:p>
            <a:r>
              <a:rPr lang="en-US"/>
              <a:t>Have a successful bachelor thesis development process!</a:t>
            </a:r>
            <a:endParaRPr lang="en-US" dirty="0"/>
          </a:p>
        </p:txBody>
      </p:sp>
      <p:sp>
        <p:nvSpPr>
          <p:cNvPr id="7" name="TextBox 6">
            <a:extLst>
              <a:ext uri="{FF2B5EF4-FFF2-40B4-BE49-F238E27FC236}">
                <a16:creationId xmlns:a16="http://schemas.microsoft.com/office/drawing/2014/main" id="{57BA6385-49BD-B55A-9DA7-727452A53A53}"/>
              </a:ext>
            </a:extLst>
          </p:cNvPr>
          <p:cNvSpPr txBox="1"/>
          <p:nvPr/>
        </p:nvSpPr>
        <p:spPr>
          <a:xfrm>
            <a:off x="546100" y="3961032"/>
            <a:ext cx="9956800" cy="1287532"/>
          </a:xfrm>
          <a:prstGeom prst="rect">
            <a:avLst/>
          </a:prstGeom>
          <a:noFill/>
        </p:spPr>
        <p:txBody>
          <a:bodyPr wrap="square">
            <a:spAutoFit/>
          </a:bodyPr>
          <a:lstStyle/>
          <a:p>
            <a:pPr algn="ctr">
              <a:lnSpc>
                <a:spcPct val="150000"/>
              </a:lnSpc>
            </a:pPr>
            <a:r>
              <a:rPr lang="en-GB" dirty="0"/>
              <a:t>Curriculum Design and Testing Committee</a:t>
            </a:r>
            <a:endParaRPr lang="en-US" dirty="0"/>
          </a:p>
          <a:p>
            <a:pPr algn="ctr">
              <a:lnSpc>
                <a:spcPct val="150000"/>
              </a:lnSpc>
            </a:pPr>
            <a:r>
              <a:rPr lang="en-US" dirty="0"/>
              <a:t>Faculty of Computer Science and </a:t>
            </a:r>
            <a:r>
              <a:rPr lang="en-US"/>
              <a:t>Information Technology</a:t>
            </a:r>
            <a:endParaRPr lang="en-US" dirty="0"/>
          </a:p>
          <a:p>
            <a:pPr algn="ctr">
              <a:lnSpc>
                <a:spcPct val="150000"/>
              </a:lnSpc>
            </a:pPr>
            <a:r>
              <a:rPr lang="en-US" dirty="0"/>
              <a:t>Riga Technical University</a:t>
            </a:r>
          </a:p>
        </p:txBody>
      </p:sp>
    </p:spTree>
    <p:extLst>
      <p:ext uri="{BB962C8B-B14F-4D97-AF65-F5344CB8AC3E}">
        <p14:creationId xmlns:p14="http://schemas.microsoft.com/office/powerpoint/2010/main" val="930393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8EAA25-E9D8-D0B3-8DBB-A6DB64EF3390}"/>
              </a:ext>
            </a:extLst>
          </p:cNvPr>
          <p:cNvSpPr>
            <a:spLocks noGrp="1"/>
          </p:cNvSpPr>
          <p:nvPr>
            <p:ph type="sldNum" sz="quarter" idx="4"/>
          </p:nvPr>
        </p:nvSpPr>
        <p:spPr/>
        <p:txBody>
          <a:bodyPr/>
          <a:lstStyle/>
          <a:p>
            <a:r>
              <a:rPr lang="en-US" dirty="0"/>
              <a:t>Riga Technical University</a:t>
            </a:r>
          </a:p>
        </p:txBody>
      </p:sp>
      <p:graphicFrame>
        <p:nvGraphicFramePr>
          <p:cNvPr id="5" name="Table 5">
            <a:extLst>
              <a:ext uri="{FF2B5EF4-FFF2-40B4-BE49-F238E27FC236}">
                <a16:creationId xmlns:a16="http://schemas.microsoft.com/office/drawing/2014/main" id="{F341C3C0-2E06-F085-0D5D-12B4869B7CBF}"/>
              </a:ext>
            </a:extLst>
          </p:cNvPr>
          <p:cNvGraphicFramePr>
            <a:graphicFrameLocks noGrp="1"/>
          </p:cNvGraphicFramePr>
          <p:nvPr>
            <p:extLst>
              <p:ext uri="{D42A27DB-BD31-4B8C-83A1-F6EECF244321}">
                <p14:modId xmlns:p14="http://schemas.microsoft.com/office/powerpoint/2010/main" val="2352082793"/>
              </p:ext>
            </p:extLst>
          </p:nvPr>
        </p:nvGraphicFramePr>
        <p:xfrm>
          <a:off x="866775" y="1786826"/>
          <a:ext cx="10579589" cy="3741012"/>
        </p:xfrm>
        <a:graphic>
          <a:graphicData uri="http://schemas.openxmlformats.org/drawingml/2006/table">
            <a:tbl>
              <a:tblPr firstRow="1" bandRow="1">
                <a:tableStyleId>{5C22544A-7EE6-4342-B048-85BDC9FD1C3A}</a:tableStyleId>
              </a:tblPr>
              <a:tblGrid>
                <a:gridCol w="7968317">
                  <a:extLst>
                    <a:ext uri="{9D8B030D-6E8A-4147-A177-3AD203B41FA5}">
                      <a16:colId xmlns:a16="http://schemas.microsoft.com/office/drawing/2014/main" val="522293858"/>
                    </a:ext>
                  </a:extLst>
                </a:gridCol>
                <a:gridCol w="2611272">
                  <a:extLst>
                    <a:ext uri="{9D8B030D-6E8A-4147-A177-3AD203B41FA5}">
                      <a16:colId xmlns:a16="http://schemas.microsoft.com/office/drawing/2014/main" val="991854154"/>
                    </a:ext>
                  </a:extLst>
                </a:gridCol>
              </a:tblGrid>
              <a:tr h="295974">
                <a:tc>
                  <a:txBody>
                    <a:bodyPr/>
                    <a:lstStyle/>
                    <a:p>
                      <a:pPr algn="ctr"/>
                      <a:r>
                        <a:rPr lang="en-US" dirty="0"/>
                        <a:t>Activity</a:t>
                      </a:r>
                      <a:endParaRPr lang="en-GB" dirty="0"/>
                    </a:p>
                  </a:txBody>
                  <a:tcPr/>
                </a:tc>
                <a:tc>
                  <a:txBody>
                    <a:bodyPr/>
                    <a:lstStyle/>
                    <a:p>
                      <a:pPr algn="ctr"/>
                      <a:r>
                        <a:rPr lang="en-US" dirty="0"/>
                        <a:t>Deadline</a:t>
                      </a:r>
                      <a:endParaRPr lang="en-GB" dirty="0"/>
                    </a:p>
                  </a:txBody>
                  <a:tcPr/>
                </a:tc>
                <a:extLst>
                  <a:ext uri="{0D108BD9-81ED-4DB2-BD59-A6C34878D82A}">
                    <a16:rowId xmlns:a16="http://schemas.microsoft.com/office/drawing/2014/main" val="1768656661"/>
                  </a:ext>
                </a:extLst>
              </a:tr>
              <a:tr h="562542">
                <a:tc>
                  <a:txBody>
                    <a:bodyPr/>
                    <a:lstStyle/>
                    <a:p>
                      <a:r>
                        <a:rPr lang="en-US" dirty="0"/>
                        <a:t>A seminar about general aspects of </a:t>
                      </a:r>
                      <a:r>
                        <a:rPr lang="lv-LV" dirty="0" err="1"/>
                        <a:t>the</a:t>
                      </a:r>
                      <a:r>
                        <a:rPr lang="lv-LV" dirty="0"/>
                        <a:t> </a:t>
                      </a:r>
                      <a:r>
                        <a:rPr lang="en-US" dirty="0"/>
                        <a:t>bachelor thesis development</a:t>
                      </a:r>
                      <a:endParaRPr lang="en-GB"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Week #2</a:t>
                      </a:r>
                      <a:endParaRPr lang="en-GB" sz="18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416564151"/>
                  </a:ext>
                </a:extLst>
              </a:tr>
              <a:tr h="562542">
                <a:tc>
                  <a:txBody>
                    <a:bodyPr/>
                    <a:lstStyle/>
                    <a:p>
                      <a:pPr marL="0" algn="l" defTabSz="457200" rtl="0" eaLnBrk="1" latinLnBrk="0" hangingPunct="1"/>
                      <a:r>
                        <a:rPr lang="en-US" sz="1800" kern="1200" dirty="0">
                          <a:solidFill>
                            <a:schemeClr val="dk1"/>
                          </a:solidFill>
                          <a:latin typeface="+mn-lt"/>
                          <a:ea typeface="+mn-ea"/>
                          <a:cs typeface="+mn-cs"/>
                        </a:rPr>
                        <a:t>Progress report </a:t>
                      </a:r>
                      <a:endParaRPr lang="en-GB" sz="1800" kern="1200" dirty="0">
                        <a:solidFill>
                          <a:schemeClr val="dk1"/>
                        </a:solidFill>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Week #</a:t>
                      </a:r>
                      <a:r>
                        <a:rPr lang="lv-LV" sz="1800" kern="1200" dirty="0">
                          <a:solidFill>
                            <a:schemeClr val="dk1"/>
                          </a:solidFill>
                          <a:latin typeface="+mn-lt"/>
                          <a:ea typeface="+mn-ea"/>
                          <a:cs typeface="+mn-cs"/>
                        </a:rPr>
                        <a:t>9</a:t>
                      </a:r>
                      <a:endParaRPr lang="en-GB" sz="1800" kern="1200" dirty="0">
                        <a:solidFill>
                          <a:schemeClr val="dk1"/>
                        </a:solidFill>
                        <a:latin typeface="+mn-lt"/>
                        <a:ea typeface="+mn-ea"/>
                        <a:cs typeface="+mn-cs"/>
                      </a:endParaRPr>
                    </a:p>
                  </a:txBody>
                  <a:tcPr anchor="ctr"/>
                </a:tc>
                <a:extLst>
                  <a:ext uri="{0D108BD9-81ED-4DB2-BD59-A6C34878D82A}">
                    <a16:rowId xmlns:a16="http://schemas.microsoft.com/office/drawing/2014/main" val="1785001849"/>
                  </a:ext>
                </a:extLst>
              </a:tr>
              <a:tr h="562542">
                <a:tc>
                  <a:txBody>
                    <a:bodyPr/>
                    <a:lstStyle/>
                    <a:p>
                      <a:r>
                        <a:rPr lang="en-US" dirty="0"/>
                        <a:t>Bachelor thesis pre-</a:t>
                      </a:r>
                      <a:r>
                        <a:rPr lang="en-US" dirty="0" err="1"/>
                        <a:t>defence</a:t>
                      </a:r>
                      <a:endParaRPr lang="en-GB" dirty="0"/>
                    </a:p>
                  </a:txBody>
                  <a:tcPr anchor="ctr"/>
                </a:tc>
                <a:tc>
                  <a:txBody>
                    <a:bodyPr/>
                    <a:lstStyle/>
                    <a:p>
                      <a:pPr algn="l">
                        <a:lnSpc>
                          <a:spcPct val="107000"/>
                        </a:lnSpc>
                      </a:pPr>
                      <a:r>
                        <a:rPr lang="en-US" sz="1800" dirty="0">
                          <a:solidFill>
                            <a:schemeClr val="accent1"/>
                          </a:solidFill>
                          <a:effectLst/>
                          <a:latin typeface="+mn-lt"/>
                          <a:ea typeface="Calibri" panose="020F0502020204030204" pitchFamily="34" charset="0"/>
                          <a:cs typeface="Times New Roman" panose="02020603050405020304" pitchFamily="18" charset="0"/>
                        </a:rPr>
                        <a:t>Week #12</a:t>
                      </a:r>
                      <a:endParaRPr lang="en-GB" sz="18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9270664"/>
                  </a:ext>
                </a:extLst>
              </a:tr>
              <a:tr h="562542">
                <a:tc>
                  <a:txBody>
                    <a:bodyPr/>
                    <a:lstStyle/>
                    <a:p>
                      <a:r>
                        <a:rPr lang="en-US" dirty="0"/>
                        <a:t>A seminar about bachelor thesis submission and </a:t>
                      </a:r>
                      <a:r>
                        <a:rPr lang="en-US" dirty="0" err="1"/>
                        <a:t>defence</a:t>
                      </a:r>
                      <a:endParaRPr lang="en-GB" dirty="0"/>
                    </a:p>
                  </a:txBody>
                  <a:tcPr anchor="ctr"/>
                </a:tc>
                <a:tc>
                  <a:txBody>
                    <a:bodyPr/>
                    <a:lstStyle/>
                    <a:p>
                      <a:r>
                        <a:rPr lang="en-US" sz="1800" kern="1200" dirty="0">
                          <a:solidFill>
                            <a:schemeClr val="dk1"/>
                          </a:solidFill>
                          <a:effectLst/>
                          <a:latin typeface="+mn-lt"/>
                          <a:ea typeface="+mn-ea"/>
                          <a:cs typeface="+mn-cs"/>
                        </a:rPr>
                        <a:t>Week #13</a:t>
                      </a:r>
                      <a:endParaRPr lang="en-GB" dirty="0"/>
                    </a:p>
                  </a:txBody>
                  <a:tcPr anchor="ctr"/>
                </a:tc>
                <a:extLst>
                  <a:ext uri="{0D108BD9-81ED-4DB2-BD59-A6C34878D82A}">
                    <a16:rowId xmlns:a16="http://schemas.microsoft.com/office/drawing/2014/main" val="604813129"/>
                  </a:ext>
                </a:extLst>
              </a:tr>
              <a:tr h="562542">
                <a:tc>
                  <a:txBody>
                    <a:bodyPr/>
                    <a:lstStyle/>
                    <a:p>
                      <a:r>
                        <a:rPr lang="en-US" dirty="0"/>
                        <a:t>Submission of </a:t>
                      </a:r>
                      <a:r>
                        <a:rPr lang="lv-LV" dirty="0" err="1"/>
                        <a:t>the</a:t>
                      </a:r>
                      <a:r>
                        <a:rPr lang="lv-LV" dirty="0"/>
                        <a:t> </a:t>
                      </a:r>
                      <a:r>
                        <a:rPr lang="en-US" dirty="0"/>
                        <a:t>bachelor thesis</a:t>
                      </a:r>
                      <a:endParaRPr lang="en-GB" dirty="0"/>
                    </a:p>
                  </a:txBody>
                  <a:tcPr anchor="ctr"/>
                </a:tc>
                <a:tc>
                  <a:txBody>
                    <a:bodyPr/>
                    <a:lstStyle/>
                    <a:p>
                      <a:r>
                        <a:rPr lang="en-US" sz="1800" kern="1200" dirty="0">
                          <a:solidFill>
                            <a:schemeClr val="dk1"/>
                          </a:solidFill>
                          <a:effectLst/>
                          <a:latin typeface="+mn-lt"/>
                          <a:ea typeface="+mn-ea"/>
                          <a:cs typeface="+mn-cs"/>
                        </a:rPr>
                        <a:t>Week #17 </a:t>
                      </a:r>
                      <a:r>
                        <a:rPr lang="lv-LV" sz="1800" kern="1200">
                          <a:solidFill>
                            <a:schemeClr val="dk1"/>
                          </a:solidFill>
                          <a:effectLst/>
                          <a:latin typeface="+mn-lt"/>
                          <a:ea typeface="+mn-ea"/>
                          <a:cs typeface="+mn-cs"/>
                        </a:rPr>
                        <a:t>Tuesday</a:t>
                      </a:r>
                      <a:endParaRPr lang="en-GB" dirty="0"/>
                    </a:p>
                  </a:txBody>
                  <a:tcPr anchor="ctr"/>
                </a:tc>
                <a:extLst>
                  <a:ext uri="{0D108BD9-81ED-4DB2-BD59-A6C34878D82A}">
                    <a16:rowId xmlns:a16="http://schemas.microsoft.com/office/drawing/2014/main" val="2646452231"/>
                  </a:ext>
                </a:extLst>
              </a:tr>
              <a:tr h="562542">
                <a:tc>
                  <a:txBody>
                    <a:bodyPr/>
                    <a:lstStyle/>
                    <a:p>
                      <a:r>
                        <a:rPr lang="en-US" dirty="0" err="1"/>
                        <a:t>Defence</a:t>
                      </a:r>
                      <a:r>
                        <a:rPr lang="en-US" dirty="0"/>
                        <a:t> of </a:t>
                      </a:r>
                      <a:r>
                        <a:rPr lang="lv-LV" dirty="0" err="1"/>
                        <a:t>the</a:t>
                      </a:r>
                      <a:r>
                        <a:rPr lang="en-US" dirty="0"/>
                        <a:t> bachelor thesis</a:t>
                      </a:r>
                      <a:endParaRPr lang="en-GB" dirty="0"/>
                    </a:p>
                  </a:txBody>
                  <a:tcPr anchor="ctr"/>
                </a:tc>
                <a:tc>
                  <a:txBody>
                    <a:bodyPr/>
                    <a:lstStyle/>
                    <a:p>
                      <a:r>
                        <a:rPr lang="en-US" sz="1800" kern="1200" dirty="0">
                          <a:solidFill>
                            <a:schemeClr val="dk1"/>
                          </a:solidFill>
                          <a:effectLst/>
                          <a:latin typeface="+mn-lt"/>
                          <a:ea typeface="+mn-ea"/>
                          <a:cs typeface="+mn-cs"/>
                        </a:rPr>
                        <a:t>Week #19</a:t>
                      </a:r>
                      <a:endParaRPr lang="en-GB" dirty="0"/>
                    </a:p>
                  </a:txBody>
                  <a:tcPr anchor="ctr"/>
                </a:tc>
                <a:extLst>
                  <a:ext uri="{0D108BD9-81ED-4DB2-BD59-A6C34878D82A}">
                    <a16:rowId xmlns:a16="http://schemas.microsoft.com/office/drawing/2014/main" val="3183195153"/>
                  </a:ext>
                </a:extLst>
              </a:tr>
            </a:tbl>
          </a:graphicData>
        </a:graphic>
      </p:graphicFrame>
      <p:sp>
        <p:nvSpPr>
          <p:cNvPr id="3" name="TextBox 2">
            <a:extLst>
              <a:ext uri="{FF2B5EF4-FFF2-40B4-BE49-F238E27FC236}">
                <a16:creationId xmlns:a16="http://schemas.microsoft.com/office/drawing/2014/main" id="{E67B04CD-AEE3-AD3C-A0D9-EAA1141EC747}"/>
              </a:ext>
            </a:extLst>
          </p:cNvPr>
          <p:cNvSpPr txBox="1"/>
          <p:nvPr/>
        </p:nvSpPr>
        <p:spPr>
          <a:xfrm>
            <a:off x="866775" y="5527838"/>
            <a:ext cx="10415340" cy="369332"/>
          </a:xfrm>
          <a:prstGeom prst="rect">
            <a:avLst/>
          </a:prstGeom>
          <a:noFill/>
        </p:spPr>
        <p:txBody>
          <a:bodyPr wrap="square" rtlCol="0">
            <a:spAutoFit/>
          </a:bodyPr>
          <a:lstStyle/>
          <a:p>
            <a:pPr algn="r"/>
            <a:r>
              <a:rPr lang="lv-LV" i="1" dirty="0"/>
              <a:t>*</a:t>
            </a:r>
            <a:r>
              <a:rPr lang="en-US" i="1" dirty="0"/>
              <a:t>precise deadlines are available </a:t>
            </a:r>
            <a:r>
              <a:rPr lang="lv-LV" i="1" dirty="0" err="1"/>
              <a:t>in</a:t>
            </a:r>
            <a:r>
              <a:rPr lang="lv-LV" i="1" dirty="0"/>
              <a:t> </a:t>
            </a:r>
            <a:r>
              <a:rPr lang="lv-LV" i="1" dirty="0" err="1"/>
              <a:t>the</a:t>
            </a:r>
            <a:r>
              <a:rPr lang="en-US" i="1" dirty="0"/>
              <a:t> use</a:t>
            </a:r>
            <a:r>
              <a:rPr lang="lv-LV" i="1" dirty="0"/>
              <a:t>r</a:t>
            </a:r>
            <a:r>
              <a:rPr lang="en-US" i="1" dirty="0"/>
              <a:t>-created e-study course</a:t>
            </a:r>
            <a:r>
              <a:rPr lang="lv-LV" i="1" dirty="0"/>
              <a:t> </a:t>
            </a:r>
            <a:r>
              <a:rPr lang="en-US" i="1" dirty="0"/>
              <a:t>“Computer System Thesis”</a:t>
            </a:r>
            <a:endParaRPr lang="en-GB" i="1" dirty="0"/>
          </a:p>
        </p:txBody>
      </p:sp>
      <p:sp>
        <p:nvSpPr>
          <p:cNvPr id="6" name="Title 2">
            <a:extLst>
              <a:ext uri="{FF2B5EF4-FFF2-40B4-BE49-F238E27FC236}">
                <a16:creationId xmlns:a16="http://schemas.microsoft.com/office/drawing/2014/main" id="{372345EA-AFC5-9A02-3031-2C334D745B54}"/>
              </a:ext>
            </a:extLst>
          </p:cNvPr>
          <p:cNvSpPr>
            <a:spLocks noGrp="1"/>
          </p:cNvSpPr>
          <p:nvPr>
            <p:ph type="title"/>
          </p:nvPr>
        </p:nvSpPr>
        <p:spPr>
          <a:xfrm>
            <a:off x="609600" y="363965"/>
            <a:ext cx="10972800" cy="770685"/>
          </a:xfrm>
        </p:spPr>
        <p:txBody>
          <a:bodyPr/>
          <a:lstStyle/>
          <a:p>
            <a:r>
              <a:rPr lang="en-US" dirty="0"/>
              <a:t>Bachelor thesis development activities in the 6</a:t>
            </a:r>
            <a:r>
              <a:rPr lang="en-US" baseline="30000" dirty="0"/>
              <a:t>th</a:t>
            </a:r>
            <a:r>
              <a:rPr lang="en-US" dirty="0"/>
              <a:t> semester</a:t>
            </a:r>
            <a:endParaRPr lang="en-GB" dirty="0"/>
          </a:p>
        </p:txBody>
      </p:sp>
    </p:spTree>
    <p:extLst>
      <p:ext uri="{BB962C8B-B14F-4D97-AF65-F5344CB8AC3E}">
        <p14:creationId xmlns:p14="http://schemas.microsoft.com/office/powerpoint/2010/main" val="3176733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496708"/>
            <a:ext cx="11408229" cy="4924425"/>
          </a:xfrm>
          <a:prstGeom prst="rect">
            <a:avLst/>
          </a:prstGeom>
          <a:noFill/>
        </p:spPr>
        <p:txBody>
          <a:bodyPr wrap="square">
            <a:spAutoFit/>
          </a:bodyPr>
          <a:lstStyle/>
          <a:p>
            <a:pPr marL="342900" indent="-342900">
              <a:spcAft>
                <a:spcPts val="1200"/>
              </a:spcAft>
              <a:buFont typeface="Wingdings" panose="05000000000000000000" pitchFamily="2" charset="2"/>
              <a:buChar char="ü"/>
            </a:pPr>
            <a:r>
              <a:rPr lang="en-GB" sz="2400" dirty="0">
                <a:effectLst/>
                <a:latin typeface="+mj-lt"/>
                <a:ea typeface="Calibri" panose="020F0502020204030204" pitchFamily="34" charset="0"/>
              </a:rPr>
              <a:t>It is designed to follow the regularity and progress of the development of the bachelor thesis, aiming towards the desired result and the level of quality</a:t>
            </a:r>
          </a:p>
          <a:p>
            <a:pPr marL="342900" indent="-342900">
              <a:spcAft>
                <a:spcPts val="1200"/>
              </a:spcAft>
              <a:buFont typeface="Wingdings" panose="05000000000000000000" pitchFamily="2" charset="2"/>
              <a:buChar char="ü"/>
            </a:pPr>
            <a:r>
              <a:rPr lang="en-GB" sz="2400" dirty="0">
                <a:effectLst/>
                <a:latin typeface="+mj-lt"/>
                <a:ea typeface="Calibri" panose="020F0502020204030204" pitchFamily="34" charset="0"/>
              </a:rPr>
              <a:t>Students report the course of development of the bachelor thesis and the obtained intermediate results</a:t>
            </a:r>
          </a:p>
          <a:p>
            <a:pPr marL="342900" indent="-342900">
              <a:spcAft>
                <a:spcPts val="1200"/>
              </a:spcAft>
              <a:buFont typeface="Wingdings" panose="05000000000000000000" pitchFamily="2" charset="2"/>
              <a:buChar char="ü"/>
            </a:pPr>
            <a:r>
              <a:rPr lang="en-GB" sz="2400" b="1" dirty="0">
                <a:effectLst/>
                <a:latin typeface="+mj-lt"/>
                <a:ea typeface="Calibri" panose="020F0502020204030204" pitchFamily="34" charset="0"/>
              </a:rPr>
              <a:t>It is mandatory</a:t>
            </a:r>
          </a:p>
          <a:p>
            <a:pPr marL="342900" indent="-342900">
              <a:spcAft>
                <a:spcPts val="1200"/>
              </a:spcAft>
              <a:buFont typeface="Wingdings" panose="05000000000000000000" pitchFamily="2" charset="2"/>
              <a:buChar char="ü"/>
            </a:pPr>
            <a:r>
              <a:rPr lang="en-GB" sz="2400" dirty="0">
                <a:effectLst/>
                <a:latin typeface="+mj-lt"/>
                <a:ea typeface="Calibri" panose="020F0502020204030204" pitchFamily="34" charset="0"/>
              </a:rPr>
              <a:t>The results of the progress control </a:t>
            </a:r>
            <a:r>
              <a:rPr lang="en-GB" sz="2400" b="1" dirty="0">
                <a:effectLst/>
                <a:latin typeface="+mj-lt"/>
                <a:ea typeface="Calibri" panose="020F0502020204030204" pitchFamily="34" charset="0"/>
              </a:rPr>
              <a:t>affect the evaluation given by the supervisor and are a decisive criterion for admission to the defence of </a:t>
            </a:r>
            <a:r>
              <a:rPr lang="en-GB" sz="2400" b="1" dirty="0">
                <a:latin typeface="+mj-lt"/>
                <a:ea typeface="Calibri" panose="020F0502020204030204" pitchFamily="34" charset="0"/>
              </a:rPr>
              <a:t>the</a:t>
            </a:r>
            <a:r>
              <a:rPr lang="en-GB" sz="2400" b="1" dirty="0">
                <a:effectLst/>
                <a:latin typeface="+mj-lt"/>
                <a:ea typeface="Calibri" panose="020F0502020204030204" pitchFamily="34" charset="0"/>
              </a:rPr>
              <a:t> bachelor thesis</a:t>
            </a:r>
          </a:p>
          <a:p>
            <a:pPr marL="342900" indent="-342900">
              <a:spcAft>
                <a:spcPts val="1200"/>
              </a:spcAft>
              <a:buFont typeface="Wingdings" panose="05000000000000000000" pitchFamily="2" charset="2"/>
              <a:buChar char="ü"/>
            </a:pPr>
            <a:r>
              <a:rPr lang="en-GB" sz="2400" dirty="0">
                <a:effectLst/>
                <a:latin typeface="+mj-lt"/>
                <a:ea typeface="Calibri" panose="020F0502020204030204" pitchFamily="34" charset="0"/>
              </a:rPr>
              <a:t>The student must submit </a:t>
            </a:r>
            <a:r>
              <a:rPr lang="en-GB" sz="2400" dirty="0">
                <a:latin typeface="+mj-lt"/>
                <a:ea typeface="Calibri" panose="020F0502020204030204" pitchFamily="34" charset="0"/>
              </a:rPr>
              <a:t>a</a:t>
            </a:r>
            <a:r>
              <a:rPr lang="en-GB" sz="2400" dirty="0">
                <a:effectLst/>
                <a:latin typeface="+mj-lt"/>
                <a:ea typeface="Calibri" panose="020F0502020204030204" pitchFamily="34" charset="0"/>
              </a:rPr>
              <a:t> written report</a:t>
            </a:r>
          </a:p>
          <a:p>
            <a:pPr marL="342900" indent="-342900">
              <a:spcAft>
                <a:spcPts val="1200"/>
              </a:spcAft>
              <a:buFont typeface="Wingdings" panose="05000000000000000000" pitchFamily="2" charset="2"/>
              <a:buChar char="ü"/>
            </a:pPr>
            <a:r>
              <a:rPr lang="en-GB" sz="2400" dirty="0">
                <a:effectLst/>
                <a:latin typeface="+mj-lt"/>
                <a:ea typeface="Calibri" panose="020F0502020204030204" pitchFamily="34" charset="0"/>
              </a:rPr>
              <a:t>The detailed information is given in the user-created </a:t>
            </a:r>
            <a:r>
              <a:rPr lang="en-GB" sz="2400" dirty="0">
                <a:latin typeface="+mj-lt"/>
                <a:ea typeface="Calibri" panose="020F0502020204030204" pitchFamily="34" charset="0"/>
              </a:rPr>
              <a:t>e-study </a:t>
            </a:r>
            <a:r>
              <a:rPr lang="en-GB" sz="2400" dirty="0">
                <a:effectLst/>
                <a:latin typeface="+mj-lt"/>
                <a:ea typeface="Calibri" panose="020F0502020204030204" pitchFamily="34" charset="0"/>
              </a:rPr>
              <a:t>course “Computer Systems Thesis"</a:t>
            </a:r>
            <a:endParaRPr lang="en-GB" sz="2400" b="1" dirty="0">
              <a:effectLst/>
              <a:latin typeface="+mj-lt"/>
              <a:ea typeface="Calibri" panose="020F0502020204030204" pitchFamily="34" charset="0"/>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Progress report</a:t>
            </a:r>
            <a:endParaRPr lang="en-GB" dirty="0"/>
          </a:p>
        </p:txBody>
      </p:sp>
      <p:pic>
        <p:nvPicPr>
          <p:cNvPr id="8" name="Graphic 7" descr="Clipboard Partially Checked with solid fill">
            <a:extLst>
              <a:ext uri="{FF2B5EF4-FFF2-40B4-BE49-F238E27FC236}">
                <a16:creationId xmlns:a16="http://schemas.microsoft.com/office/drawing/2014/main" id="{8B897956-6C9B-7088-750C-83A2ABD09B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724251" y="50416"/>
            <a:ext cx="1485014" cy="1485014"/>
          </a:xfrm>
          <a:prstGeom prst="rect">
            <a:avLst/>
          </a:prstGeom>
        </p:spPr>
      </p:pic>
    </p:spTree>
    <p:extLst>
      <p:ext uri="{BB962C8B-B14F-4D97-AF65-F5344CB8AC3E}">
        <p14:creationId xmlns:p14="http://schemas.microsoft.com/office/powerpoint/2010/main" val="91597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06034F-9159-DE65-3A88-F1DBA9CA546E}"/>
              </a:ext>
            </a:extLst>
          </p:cNvPr>
          <p:cNvSpPr>
            <a:spLocks noGrp="1"/>
          </p:cNvSpPr>
          <p:nvPr>
            <p:ph type="sldNum" sz="quarter" idx="4"/>
          </p:nvPr>
        </p:nvSpPr>
        <p:spPr/>
        <p:txBody>
          <a:bodyPr/>
          <a:lstStyle/>
          <a:p>
            <a:r>
              <a:rPr lang="en-US" dirty="0"/>
              <a:t>Riga Technical University</a:t>
            </a:r>
          </a:p>
        </p:txBody>
      </p:sp>
      <p:sp>
        <p:nvSpPr>
          <p:cNvPr id="10" name="TextBox 9">
            <a:extLst>
              <a:ext uri="{FF2B5EF4-FFF2-40B4-BE49-F238E27FC236}">
                <a16:creationId xmlns:a16="http://schemas.microsoft.com/office/drawing/2014/main" id="{7D3AF57F-1A2A-D5EC-924D-267B81606B7E}"/>
              </a:ext>
            </a:extLst>
          </p:cNvPr>
          <p:cNvSpPr txBox="1"/>
          <p:nvPr/>
        </p:nvSpPr>
        <p:spPr>
          <a:xfrm>
            <a:off x="457733" y="4128774"/>
            <a:ext cx="2362836" cy="1200329"/>
          </a:xfrm>
          <a:prstGeom prst="rect">
            <a:avLst/>
          </a:prstGeom>
          <a:noFill/>
        </p:spPr>
        <p:txBody>
          <a:bodyPr wrap="square" rtlCol="0">
            <a:spAutoFit/>
          </a:bodyPr>
          <a:lstStyle/>
          <a:p>
            <a:pPr algn="ctr"/>
            <a:r>
              <a:rPr lang="en-US" sz="2400" b="1" dirty="0"/>
              <a:t>The goals of the pre-</a:t>
            </a:r>
            <a:r>
              <a:rPr lang="en-US" sz="2400" b="1" dirty="0" err="1"/>
              <a:t>defence</a:t>
            </a:r>
            <a:endParaRPr lang="en-GB" sz="2400" b="1" dirty="0"/>
          </a:p>
        </p:txBody>
      </p:sp>
      <p:sp>
        <p:nvSpPr>
          <p:cNvPr id="11" name="Rectangle: Rounded Corners 10">
            <a:extLst>
              <a:ext uri="{FF2B5EF4-FFF2-40B4-BE49-F238E27FC236}">
                <a16:creationId xmlns:a16="http://schemas.microsoft.com/office/drawing/2014/main" id="{F83389BF-0C77-9856-F1C8-B09CE505AB40}"/>
              </a:ext>
            </a:extLst>
          </p:cNvPr>
          <p:cNvSpPr/>
          <p:nvPr/>
        </p:nvSpPr>
        <p:spPr>
          <a:xfrm>
            <a:off x="3892448" y="568298"/>
            <a:ext cx="7903312" cy="79248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To evaluate the progress of the development of the bachelor thesis</a:t>
            </a:r>
            <a:endParaRPr lang="lv-LV" sz="2400" dirty="0"/>
          </a:p>
        </p:txBody>
      </p:sp>
      <p:sp>
        <p:nvSpPr>
          <p:cNvPr id="12" name="Rectangle: Rounded Corners 11">
            <a:extLst>
              <a:ext uri="{FF2B5EF4-FFF2-40B4-BE49-F238E27FC236}">
                <a16:creationId xmlns:a16="http://schemas.microsoft.com/office/drawing/2014/main" id="{E4A85803-BC8D-027A-CB11-AA61715B841D}"/>
              </a:ext>
            </a:extLst>
          </p:cNvPr>
          <p:cNvSpPr/>
          <p:nvPr/>
        </p:nvSpPr>
        <p:spPr>
          <a:xfrm>
            <a:off x="3892448" y="1655418"/>
            <a:ext cx="7903312" cy="79248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To decide on admitting the student to </a:t>
            </a:r>
            <a:r>
              <a:rPr lang="lv-LV" sz="2400" dirty="0" err="1"/>
              <a:t>the</a:t>
            </a:r>
            <a:r>
              <a:rPr lang="lv-LV" sz="2400" dirty="0"/>
              <a:t> </a:t>
            </a:r>
            <a:r>
              <a:rPr lang="en-GB" sz="2400" dirty="0"/>
              <a:t>final </a:t>
            </a:r>
            <a:r>
              <a:rPr lang="en-US" sz="2400" dirty="0" err="1"/>
              <a:t>defence</a:t>
            </a:r>
            <a:endParaRPr lang="lv-LV" sz="2400" dirty="0"/>
          </a:p>
        </p:txBody>
      </p:sp>
      <p:sp>
        <p:nvSpPr>
          <p:cNvPr id="13" name="Rectangle: Rounded Corners 12">
            <a:extLst>
              <a:ext uri="{FF2B5EF4-FFF2-40B4-BE49-F238E27FC236}">
                <a16:creationId xmlns:a16="http://schemas.microsoft.com/office/drawing/2014/main" id="{75B80D20-64B6-1603-C60D-C459E6E4F17B}"/>
              </a:ext>
            </a:extLst>
          </p:cNvPr>
          <p:cNvSpPr/>
          <p:nvPr/>
        </p:nvSpPr>
        <p:spPr>
          <a:xfrm>
            <a:off x="3892448" y="2785752"/>
            <a:ext cx="7903312" cy="79248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To provide recommendations for the improvement of the bachelor thesis</a:t>
            </a:r>
            <a:endParaRPr lang="lv-LV" sz="2400" dirty="0"/>
          </a:p>
        </p:txBody>
      </p:sp>
      <p:sp>
        <p:nvSpPr>
          <p:cNvPr id="14" name="Rectangle: Rounded Corners 13">
            <a:extLst>
              <a:ext uri="{FF2B5EF4-FFF2-40B4-BE49-F238E27FC236}">
                <a16:creationId xmlns:a16="http://schemas.microsoft.com/office/drawing/2014/main" id="{F92739B7-4E4D-F6A3-4680-9140502B95D8}"/>
              </a:ext>
            </a:extLst>
          </p:cNvPr>
          <p:cNvSpPr/>
          <p:nvPr/>
        </p:nvSpPr>
        <p:spPr>
          <a:xfrm>
            <a:off x="3892448" y="3897710"/>
            <a:ext cx="7903312" cy="79248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To provide the student with the experience of defending the thesis</a:t>
            </a:r>
            <a:endParaRPr lang="lv-LV" sz="2400" dirty="0"/>
          </a:p>
        </p:txBody>
      </p:sp>
      <p:cxnSp>
        <p:nvCxnSpPr>
          <p:cNvPr id="18" name="Straight Connector 17">
            <a:extLst>
              <a:ext uri="{FF2B5EF4-FFF2-40B4-BE49-F238E27FC236}">
                <a16:creationId xmlns:a16="http://schemas.microsoft.com/office/drawing/2014/main" id="{94AE9AD6-7B1F-95D6-0728-96F9BA2574BB}"/>
              </a:ext>
            </a:extLst>
          </p:cNvPr>
          <p:cNvCxnSpPr>
            <a:cxnSpLocks/>
            <a:endCxn id="11" idx="1"/>
          </p:cNvCxnSpPr>
          <p:nvPr/>
        </p:nvCxnSpPr>
        <p:spPr>
          <a:xfrm flipV="1">
            <a:off x="2820569" y="964538"/>
            <a:ext cx="1071879" cy="225044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BE3AC13-F931-CC8A-5623-FDB846C1DB6F}"/>
              </a:ext>
            </a:extLst>
          </p:cNvPr>
          <p:cNvCxnSpPr>
            <a:cxnSpLocks/>
            <a:endCxn id="12" idx="1"/>
          </p:cNvCxnSpPr>
          <p:nvPr/>
        </p:nvCxnSpPr>
        <p:spPr>
          <a:xfrm flipV="1">
            <a:off x="2820569" y="2051658"/>
            <a:ext cx="1071879" cy="116332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A1799423-62E4-2ED6-1517-8AF2961EFFD6}"/>
              </a:ext>
            </a:extLst>
          </p:cNvPr>
          <p:cNvCxnSpPr>
            <a:cxnSpLocks/>
            <a:endCxn id="13" idx="1"/>
          </p:cNvCxnSpPr>
          <p:nvPr/>
        </p:nvCxnSpPr>
        <p:spPr>
          <a:xfrm flipV="1">
            <a:off x="2820569" y="3181992"/>
            <a:ext cx="1071879" cy="32986"/>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DA27FA31-3B56-36DE-202A-474B75280CB4}"/>
              </a:ext>
            </a:extLst>
          </p:cNvPr>
          <p:cNvCxnSpPr>
            <a:cxnSpLocks/>
            <a:endCxn id="14" idx="1"/>
          </p:cNvCxnSpPr>
          <p:nvPr/>
        </p:nvCxnSpPr>
        <p:spPr>
          <a:xfrm>
            <a:off x="2820569" y="3214978"/>
            <a:ext cx="1071879" cy="1078972"/>
          </a:xfrm>
          <a:prstGeom prst="line">
            <a:avLst/>
          </a:prstGeom>
          <a:ln w="28575"/>
        </p:spPr>
        <p:style>
          <a:lnRef idx="2">
            <a:schemeClr val="accent1"/>
          </a:lnRef>
          <a:fillRef idx="0">
            <a:schemeClr val="accent1"/>
          </a:fillRef>
          <a:effectRef idx="1">
            <a:schemeClr val="accent1"/>
          </a:effectRef>
          <a:fontRef idx="minor">
            <a:schemeClr val="tx1"/>
          </a:fontRef>
        </p:style>
      </p:cxnSp>
      <p:sp>
        <p:nvSpPr>
          <p:cNvPr id="5" name="Rectangle: Rounded Corners 4">
            <a:extLst>
              <a:ext uri="{FF2B5EF4-FFF2-40B4-BE49-F238E27FC236}">
                <a16:creationId xmlns:a16="http://schemas.microsoft.com/office/drawing/2014/main" id="{D33F9739-60F6-DA86-0D83-CE247715DDA8}"/>
              </a:ext>
            </a:extLst>
          </p:cNvPr>
          <p:cNvSpPr/>
          <p:nvPr/>
        </p:nvSpPr>
        <p:spPr>
          <a:xfrm>
            <a:off x="3892448" y="5044172"/>
            <a:ext cx="7903312" cy="79248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2400" dirty="0"/>
              <a:t>To direct the student to further thesis development activities</a:t>
            </a:r>
            <a:endParaRPr lang="lv-LV" sz="2400" dirty="0"/>
          </a:p>
        </p:txBody>
      </p:sp>
      <p:cxnSp>
        <p:nvCxnSpPr>
          <p:cNvPr id="6" name="Straight Connector 5">
            <a:extLst>
              <a:ext uri="{FF2B5EF4-FFF2-40B4-BE49-F238E27FC236}">
                <a16:creationId xmlns:a16="http://schemas.microsoft.com/office/drawing/2014/main" id="{04AC465D-D23D-2C67-1EB5-C40126FA0DF4}"/>
              </a:ext>
            </a:extLst>
          </p:cNvPr>
          <p:cNvCxnSpPr>
            <a:cxnSpLocks/>
            <a:endCxn id="5" idx="1"/>
          </p:cNvCxnSpPr>
          <p:nvPr/>
        </p:nvCxnSpPr>
        <p:spPr>
          <a:xfrm>
            <a:off x="2820569" y="3214978"/>
            <a:ext cx="1071879" cy="2225434"/>
          </a:xfrm>
          <a:prstGeom prst="line">
            <a:avLst/>
          </a:prstGeom>
          <a:ln w="28575"/>
        </p:spPr>
        <p:style>
          <a:lnRef idx="2">
            <a:schemeClr val="accent1"/>
          </a:lnRef>
          <a:fillRef idx="0">
            <a:schemeClr val="accent1"/>
          </a:fillRef>
          <a:effectRef idx="1">
            <a:schemeClr val="accent1"/>
          </a:effectRef>
          <a:fontRef idx="minor">
            <a:schemeClr val="tx1"/>
          </a:fontRef>
        </p:style>
      </p:cxnSp>
      <p:pic>
        <p:nvPicPr>
          <p:cNvPr id="7" name="Graphic 6" descr="Clipboard Badge with solid fill">
            <a:extLst>
              <a:ext uri="{FF2B5EF4-FFF2-40B4-BE49-F238E27FC236}">
                <a16:creationId xmlns:a16="http://schemas.microsoft.com/office/drawing/2014/main" id="{ADB3A024-A13A-23BA-DD16-8DE0E295F85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0264" y="2162197"/>
            <a:ext cx="2060305" cy="2060305"/>
          </a:xfrm>
          <a:prstGeom prst="rect">
            <a:avLst/>
          </a:prstGeom>
        </p:spPr>
      </p:pic>
    </p:spTree>
    <p:extLst>
      <p:ext uri="{BB962C8B-B14F-4D97-AF65-F5344CB8AC3E}">
        <p14:creationId xmlns:p14="http://schemas.microsoft.com/office/powerpoint/2010/main" val="2840949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600" y="2025028"/>
            <a:ext cx="10678160" cy="3739485"/>
          </a:xfrm>
          <a:prstGeom prst="rect">
            <a:avLst/>
          </a:prstGeom>
          <a:noFill/>
        </p:spPr>
        <p:txBody>
          <a:bodyPr wrap="square">
            <a:spAutoFit/>
          </a:bodyPr>
          <a:lstStyle/>
          <a:p>
            <a:pPr marL="342900" indent="-342900">
              <a:spcAft>
                <a:spcPts val="1800"/>
              </a:spcAft>
              <a:buFont typeface="Wingdings" panose="05000000000000000000" pitchFamily="2" charset="2"/>
              <a:buChar char="ü"/>
            </a:pPr>
            <a:r>
              <a:rPr lang="en-US" sz="2400" dirty="0">
                <a:effectLst/>
                <a:latin typeface="+mj-lt"/>
                <a:ea typeface="Calibri" panose="020F0502020204030204" pitchFamily="34" charset="0"/>
              </a:rPr>
              <a:t>In the pre-</a:t>
            </a:r>
            <a:r>
              <a:rPr lang="en-US" sz="2400" dirty="0" err="1">
                <a:effectLst/>
                <a:latin typeface="+mj-lt"/>
                <a:ea typeface="Calibri" panose="020F0502020204030204" pitchFamily="34" charset="0"/>
              </a:rPr>
              <a:t>defence</a:t>
            </a:r>
            <a:r>
              <a:rPr lang="en-US" sz="2400" dirty="0">
                <a:effectLst/>
                <a:latin typeface="+mj-lt"/>
                <a:ea typeface="Calibri" panose="020F0502020204030204" pitchFamily="34" charset="0"/>
              </a:rPr>
              <a:t>, students present to the commission what has been done in the bachelor thesis and what is still missing</a:t>
            </a:r>
          </a:p>
          <a:p>
            <a:pPr marL="342900" indent="-342900">
              <a:spcAft>
                <a:spcPts val="1800"/>
              </a:spcAft>
              <a:buFont typeface="Wingdings" panose="05000000000000000000" pitchFamily="2" charset="2"/>
              <a:buChar char="ü"/>
            </a:pPr>
            <a:r>
              <a:rPr lang="en-GB" sz="2400" dirty="0">
                <a:effectLst/>
                <a:latin typeface="+mj-lt"/>
                <a:ea typeface="Calibri" panose="020F0502020204030204" pitchFamily="34" charset="0"/>
              </a:rPr>
              <a:t>The pre-defence is similar to the procedure for defending the bachelor thesis</a:t>
            </a:r>
          </a:p>
          <a:p>
            <a:pPr marL="342900" indent="-342900">
              <a:spcAft>
                <a:spcPts val="1800"/>
              </a:spcAft>
              <a:buFont typeface="Wingdings" panose="05000000000000000000" pitchFamily="2" charset="2"/>
              <a:buChar char="ü"/>
            </a:pPr>
            <a:r>
              <a:rPr lang="en-US" sz="2400" b="1" dirty="0">
                <a:effectLst/>
                <a:latin typeface="+mj-lt"/>
                <a:ea typeface="Calibri" panose="020F0502020204030204" pitchFamily="34" charset="0"/>
              </a:rPr>
              <a:t>Student participation is mandatory</a:t>
            </a:r>
            <a:r>
              <a:rPr lang="en-US" sz="2400" dirty="0">
                <a:effectLst/>
                <a:latin typeface="+mj-lt"/>
                <a:ea typeface="Calibri" panose="020F0502020204030204" pitchFamily="34" charset="0"/>
              </a:rPr>
              <a:t>, if students plan to defend their bachelor thesis at the end of the 6</a:t>
            </a:r>
            <a:r>
              <a:rPr lang="en-US" sz="2400" baseline="30000" dirty="0">
                <a:effectLst/>
                <a:latin typeface="+mj-lt"/>
                <a:ea typeface="Calibri" panose="020F0502020204030204" pitchFamily="34" charset="0"/>
              </a:rPr>
              <a:t>th</a:t>
            </a:r>
            <a:r>
              <a:rPr lang="en-US" sz="2400" dirty="0">
                <a:effectLst/>
                <a:latin typeface="+mj-lt"/>
                <a:ea typeface="Calibri" panose="020F0502020204030204" pitchFamily="34" charset="0"/>
              </a:rPr>
              <a:t> semester</a:t>
            </a:r>
          </a:p>
          <a:p>
            <a:pPr marL="342900" indent="-342900">
              <a:spcAft>
                <a:spcPts val="1800"/>
              </a:spcAft>
              <a:buFont typeface="Wingdings" panose="05000000000000000000" pitchFamily="2" charset="2"/>
              <a:buChar char="ü"/>
            </a:pPr>
            <a:r>
              <a:rPr lang="en-US" sz="2400" dirty="0">
                <a:effectLst/>
                <a:latin typeface="+mj-lt"/>
                <a:ea typeface="Calibri" panose="020F0502020204030204" pitchFamily="34" charset="0"/>
              </a:rPr>
              <a:t>The most detailed information is given in the user-created e-study course “Computer Systems Thesis"</a:t>
            </a:r>
            <a:endParaRPr lang="lv-LV" sz="2400" dirty="0">
              <a:effectLst/>
              <a:latin typeface="+mj-lt"/>
              <a:ea typeface="Calibri" panose="020F0502020204030204" pitchFamily="34" charset="0"/>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Pre-</a:t>
            </a:r>
            <a:r>
              <a:rPr lang="en-US" dirty="0" err="1"/>
              <a:t>defence</a:t>
            </a:r>
            <a:r>
              <a:rPr lang="lv-LV" dirty="0"/>
              <a:t>:</a:t>
            </a:r>
            <a:r>
              <a:rPr lang="en-US" dirty="0"/>
              <a:t> the essence</a:t>
            </a:r>
            <a:endParaRPr lang="en-GB" dirty="0"/>
          </a:p>
        </p:txBody>
      </p:sp>
      <p:pic>
        <p:nvPicPr>
          <p:cNvPr id="2" name="Graphic 1" descr="Clipboard Badge with solid fill">
            <a:extLst>
              <a:ext uri="{FF2B5EF4-FFF2-40B4-BE49-F238E27FC236}">
                <a16:creationId xmlns:a16="http://schemas.microsoft.com/office/drawing/2014/main" id="{4C031D35-9394-76B1-47CE-AAEDF6A48A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67351" y="202395"/>
            <a:ext cx="2060305" cy="2060305"/>
          </a:xfrm>
          <a:prstGeom prst="rect">
            <a:avLst/>
          </a:prstGeom>
        </p:spPr>
      </p:pic>
    </p:spTree>
    <p:extLst>
      <p:ext uri="{BB962C8B-B14F-4D97-AF65-F5344CB8AC3E}">
        <p14:creationId xmlns:p14="http://schemas.microsoft.com/office/powerpoint/2010/main" val="4257552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US" dirty="0"/>
              <a:t>Pre-</a:t>
            </a:r>
            <a:r>
              <a:rPr lang="en-US" dirty="0" err="1"/>
              <a:t>defence</a:t>
            </a:r>
            <a:r>
              <a:rPr lang="lv-LV" dirty="0"/>
              <a:t>: </a:t>
            </a:r>
            <a:r>
              <a:rPr lang="en-US" dirty="0"/>
              <a:t>results</a:t>
            </a:r>
            <a:endParaRPr lang="en-GB" dirty="0"/>
          </a:p>
        </p:txBody>
      </p:sp>
      <p:pic>
        <p:nvPicPr>
          <p:cNvPr id="2" name="Graphic 1" descr="Clipboard Badge with solid fill">
            <a:extLst>
              <a:ext uri="{FF2B5EF4-FFF2-40B4-BE49-F238E27FC236}">
                <a16:creationId xmlns:a16="http://schemas.microsoft.com/office/drawing/2014/main" id="{4C031D35-9394-76B1-47CE-AAEDF6A48A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67351" y="202395"/>
            <a:ext cx="2060305" cy="2060305"/>
          </a:xfrm>
          <a:prstGeom prst="rect">
            <a:avLst/>
          </a:prstGeom>
        </p:spPr>
      </p:pic>
      <p:sp>
        <p:nvSpPr>
          <p:cNvPr id="7" name="Rectangle 6">
            <a:extLst>
              <a:ext uri="{FF2B5EF4-FFF2-40B4-BE49-F238E27FC236}">
                <a16:creationId xmlns:a16="http://schemas.microsoft.com/office/drawing/2014/main" id="{E8D5A3E9-09C5-6ECA-23A0-91FFD564CCE5}"/>
              </a:ext>
            </a:extLst>
          </p:cNvPr>
          <p:cNvSpPr/>
          <p:nvPr/>
        </p:nvSpPr>
        <p:spPr>
          <a:xfrm>
            <a:off x="8138164" y="2276380"/>
            <a:ext cx="2458720" cy="1605280"/>
          </a:xfrm>
          <a:prstGeom prst="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err="1"/>
              <a:t>The</a:t>
            </a:r>
            <a:r>
              <a:rPr lang="lv-LV" dirty="0"/>
              <a:t> s</a:t>
            </a:r>
            <a:r>
              <a:rPr lang="en-US" dirty="0" err="1"/>
              <a:t>tudent</a:t>
            </a:r>
            <a:r>
              <a:rPr lang="en-US" dirty="0"/>
              <a:t> doesn’t attend the pre-</a:t>
            </a:r>
            <a:r>
              <a:rPr lang="en-US" dirty="0" err="1"/>
              <a:t>defence</a:t>
            </a:r>
            <a:r>
              <a:rPr lang="en-US" dirty="0"/>
              <a:t> for </a:t>
            </a:r>
            <a:r>
              <a:rPr lang="lv-LV" dirty="0"/>
              <a:t>a </a:t>
            </a:r>
            <a:r>
              <a:rPr lang="en-US" u="sng" dirty="0"/>
              <a:t>non-objective </a:t>
            </a:r>
            <a:r>
              <a:rPr lang="en-US" dirty="0"/>
              <a:t>reason</a:t>
            </a:r>
            <a:endParaRPr lang="en-GB" dirty="0"/>
          </a:p>
        </p:txBody>
      </p:sp>
      <p:sp>
        <p:nvSpPr>
          <p:cNvPr id="8" name="Rectangle 7">
            <a:extLst>
              <a:ext uri="{FF2B5EF4-FFF2-40B4-BE49-F238E27FC236}">
                <a16:creationId xmlns:a16="http://schemas.microsoft.com/office/drawing/2014/main" id="{9D5D97AD-93E2-152B-55A8-CACA4E4FF587}"/>
              </a:ext>
            </a:extLst>
          </p:cNvPr>
          <p:cNvSpPr/>
          <p:nvPr/>
        </p:nvSpPr>
        <p:spPr>
          <a:xfrm>
            <a:off x="5547362" y="2262700"/>
            <a:ext cx="2458720" cy="1605280"/>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err="1"/>
              <a:t>The</a:t>
            </a:r>
            <a:r>
              <a:rPr lang="lv-LV" dirty="0"/>
              <a:t> s</a:t>
            </a:r>
            <a:r>
              <a:rPr lang="en-US" dirty="0" err="1"/>
              <a:t>tudent</a:t>
            </a:r>
            <a:r>
              <a:rPr lang="en-US" dirty="0"/>
              <a:t> doesn’t attend the pre-</a:t>
            </a:r>
            <a:r>
              <a:rPr lang="en-US" dirty="0" err="1"/>
              <a:t>defence</a:t>
            </a:r>
            <a:r>
              <a:rPr lang="en-US" dirty="0"/>
              <a:t> for an </a:t>
            </a:r>
            <a:r>
              <a:rPr lang="en-US" u="sng" dirty="0"/>
              <a:t>objective</a:t>
            </a:r>
            <a:r>
              <a:rPr lang="en-US" dirty="0"/>
              <a:t> reason</a:t>
            </a:r>
            <a:endParaRPr lang="en-GB" dirty="0"/>
          </a:p>
        </p:txBody>
      </p:sp>
      <p:sp>
        <p:nvSpPr>
          <p:cNvPr id="9" name="Rectangle 8">
            <a:extLst>
              <a:ext uri="{FF2B5EF4-FFF2-40B4-BE49-F238E27FC236}">
                <a16:creationId xmlns:a16="http://schemas.microsoft.com/office/drawing/2014/main" id="{18109AC9-D18D-09DC-D357-C0A618F16083}"/>
              </a:ext>
            </a:extLst>
          </p:cNvPr>
          <p:cNvSpPr/>
          <p:nvPr/>
        </p:nvSpPr>
        <p:spPr>
          <a:xfrm>
            <a:off x="2956560" y="2262700"/>
            <a:ext cx="2458720" cy="1605280"/>
          </a:xfrm>
          <a:prstGeom prst="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The pre-</a:t>
            </a:r>
            <a:r>
              <a:rPr lang="en-US" dirty="0" err="1"/>
              <a:t>defence</a:t>
            </a:r>
            <a:r>
              <a:rPr lang="en-US" dirty="0"/>
              <a:t> is unsuccessful</a:t>
            </a:r>
            <a:endParaRPr lang="en-GB" dirty="0"/>
          </a:p>
        </p:txBody>
      </p:sp>
      <p:sp>
        <p:nvSpPr>
          <p:cNvPr id="11" name="TextBox 10">
            <a:extLst>
              <a:ext uri="{FF2B5EF4-FFF2-40B4-BE49-F238E27FC236}">
                <a16:creationId xmlns:a16="http://schemas.microsoft.com/office/drawing/2014/main" id="{62C4F241-56DA-7E86-A5FB-B375DA354281}"/>
              </a:ext>
            </a:extLst>
          </p:cNvPr>
          <p:cNvSpPr txBox="1"/>
          <p:nvPr/>
        </p:nvSpPr>
        <p:spPr>
          <a:xfrm>
            <a:off x="8138164" y="4133874"/>
            <a:ext cx="2458720" cy="923330"/>
          </a:xfrm>
          <a:prstGeom prst="rect">
            <a:avLst/>
          </a:prstGeom>
          <a:noFill/>
        </p:spPr>
        <p:txBody>
          <a:bodyPr wrap="square">
            <a:spAutoFit/>
          </a:bodyPr>
          <a:lstStyle/>
          <a:p>
            <a:pPr algn="ctr"/>
            <a:r>
              <a:rPr lang="en-US" dirty="0"/>
              <a:t>The student is not allowed to defend this semester</a:t>
            </a:r>
            <a:endParaRPr lang="lv-LV" dirty="0"/>
          </a:p>
        </p:txBody>
      </p:sp>
      <p:sp>
        <p:nvSpPr>
          <p:cNvPr id="13" name="TextBox 12">
            <a:extLst>
              <a:ext uri="{FF2B5EF4-FFF2-40B4-BE49-F238E27FC236}">
                <a16:creationId xmlns:a16="http://schemas.microsoft.com/office/drawing/2014/main" id="{6D603503-ABC1-4E52-8EB9-357D2A248C72}"/>
              </a:ext>
            </a:extLst>
          </p:cNvPr>
          <p:cNvSpPr txBox="1"/>
          <p:nvPr/>
        </p:nvSpPr>
        <p:spPr>
          <a:xfrm>
            <a:off x="5547362" y="4120194"/>
            <a:ext cx="2458720" cy="923330"/>
          </a:xfrm>
          <a:prstGeom prst="rect">
            <a:avLst/>
          </a:prstGeom>
          <a:noFill/>
        </p:spPr>
        <p:txBody>
          <a:bodyPr wrap="square">
            <a:spAutoFit/>
          </a:bodyPr>
          <a:lstStyle/>
          <a:p>
            <a:pPr algn="ctr"/>
            <a:r>
              <a:rPr lang="en-US" dirty="0"/>
              <a:t>Another time for the pre-</a:t>
            </a:r>
            <a:r>
              <a:rPr lang="en-US" dirty="0" err="1"/>
              <a:t>defence</a:t>
            </a:r>
            <a:r>
              <a:rPr lang="en-US" dirty="0"/>
              <a:t> is offered to the student</a:t>
            </a:r>
            <a:endParaRPr lang="lv-LV" dirty="0"/>
          </a:p>
        </p:txBody>
      </p:sp>
      <p:sp>
        <p:nvSpPr>
          <p:cNvPr id="14" name="TextBox 13">
            <a:extLst>
              <a:ext uri="{FF2B5EF4-FFF2-40B4-BE49-F238E27FC236}">
                <a16:creationId xmlns:a16="http://schemas.microsoft.com/office/drawing/2014/main" id="{B0AAADF2-9F59-CF59-50B7-2469B3A291E1}"/>
              </a:ext>
            </a:extLst>
          </p:cNvPr>
          <p:cNvSpPr txBox="1"/>
          <p:nvPr/>
        </p:nvSpPr>
        <p:spPr>
          <a:xfrm>
            <a:off x="2956560" y="4120194"/>
            <a:ext cx="2458720" cy="923330"/>
          </a:xfrm>
          <a:prstGeom prst="rect">
            <a:avLst/>
          </a:prstGeom>
          <a:noFill/>
        </p:spPr>
        <p:txBody>
          <a:bodyPr wrap="square">
            <a:spAutoFit/>
          </a:bodyPr>
          <a:lstStyle/>
          <a:p>
            <a:pPr algn="ctr"/>
            <a:r>
              <a:rPr lang="en-US" dirty="0"/>
              <a:t>The student is not allowed to defend this semester</a:t>
            </a:r>
            <a:endParaRPr lang="lv-LV" dirty="0"/>
          </a:p>
        </p:txBody>
      </p:sp>
      <p:sp>
        <p:nvSpPr>
          <p:cNvPr id="15" name="Rectangle 14">
            <a:extLst>
              <a:ext uri="{FF2B5EF4-FFF2-40B4-BE49-F238E27FC236}">
                <a16:creationId xmlns:a16="http://schemas.microsoft.com/office/drawing/2014/main" id="{1F7C3D82-6C67-7A5A-26A8-184DECAAE4E3}"/>
              </a:ext>
            </a:extLst>
          </p:cNvPr>
          <p:cNvSpPr/>
          <p:nvPr/>
        </p:nvSpPr>
        <p:spPr>
          <a:xfrm>
            <a:off x="365758" y="2276380"/>
            <a:ext cx="2458720" cy="1605280"/>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The pre-</a:t>
            </a:r>
            <a:r>
              <a:rPr lang="en-US" dirty="0" err="1"/>
              <a:t>defence</a:t>
            </a:r>
            <a:r>
              <a:rPr lang="en-US" dirty="0"/>
              <a:t> is successful</a:t>
            </a:r>
            <a:endParaRPr lang="en-GB" dirty="0"/>
          </a:p>
        </p:txBody>
      </p:sp>
      <p:sp>
        <p:nvSpPr>
          <p:cNvPr id="16" name="TextBox 15">
            <a:extLst>
              <a:ext uri="{FF2B5EF4-FFF2-40B4-BE49-F238E27FC236}">
                <a16:creationId xmlns:a16="http://schemas.microsoft.com/office/drawing/2014/main" id="{01715FA6-2622-65F1-93AB-BA056A547920}"/>
              </a:ext>
            </a:extLst>
          </p:cNvPr>
          <p:cNvSpPr txBox="1"/>
          <p:nvPr/>
        </p:nvSpPr>
        <p:spPr>
          <a:xfrm>
            <a:off x="365758" y="4133874"/>
            <a:ext cx="2458720" cy="1200329"/>
          </a:xfrm>
          <a:prstGeom prst="rect">
            <a:avLst/>
          </a:prstGeom>
          <a:noFill/>
        </p:spPr>
        <p:txBody>
          <a:bodyPr wrap="square">
            <a:spAutoFit/>
          </a:bodyPr>
          <a:lstStyle/>
          <a:p>
            <a:pPr algn="ctr"/>
            <a:r>
              <a:rPr lang="en-US" dirty="0"/>
              <a:t>The student is admitted to the </a:t>
            </a:r>
            <a:r>
              <a:rPr lang="en-US" dirty="0" err="1"/>
              <a:t>defence</a:t>
            </a:r>
            <a:r>
              <a:rPr lang="en-US" dirty="0"/>
              <a:t> in the 6</a:t>
            </a:r>
            <a:r>
              <a:rPr lang="en-US" baseline="30000" dirty="0"/>
              <a:t>th</a:t>
            </a:r>
            <a:r>
              <a:rPr lang="en-US" dirty="0"/>
              <a:t> semester</a:t>
            </a:r>
            <a:endParaRPr lang="lv-LV" dirty="0"/>
          </a:p>
        </p:txBody>
      </p:sp>
    </p:spTree>
    <p:extLst>
      <p:ext uri="{BB962C8B-B14F-4D97-AF65-F5344CB8AC3E}">
        <p14:creationId xmlns:p14="http://schemas.microsoft.com/office/powerpoint/2010/main" val="3989563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dirty="0"/>
              <a:t>Riga Technical University</a:t>
            </a:r>
          </a:p>
        </p:txBody>
      </p:sp>
      <p:sp>
        <p:nvSpPr>
          <p:cNvPr id="5" name="Rounded Rectangle 11">
            <a:extLst>
              <a:ext uri="{FF2B5EF4-FFF2-40B4-BE49-F238E27FC236}">
                <a16:creationId xmlns:a16="http://schemas.microsoft.com/office/drawing/2014/main" id="{0384BFEF-BA8D-2BED-0F71-F3159F41E6E7}"/>
              </a:ext>
            </a:extLst>
          </p:cNvPr>
          <p:cNvSpPr/>
          <p:nvPr/>
        </p:nvSpPr>
        <p:spPr>
          <a:xfrm>
            <a:off x="2227292" y="2709775"/>
            <a:ext cx="3662665" cy="960624"/>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dirty="0">
                <a:solidFill>
                  <a:prstClr val="white"/>
                </a:solidFill>
                <a:latin typeface="+mj-lt"/>
              </a:rPr>
              <a:t>The student presents the thesis at its current state of readiness </a:t>
            </a:r>
            <a:r>
              <a:rPr lang="lv-LV" dirty="0">
                <a:solidFill>
                  <a:prstClr val="white"/>
                </a:solidFill>
                <a:latin typeface="+mj-lt"/>
              </a:rPr>
              <a:t>(</a:t>
            </a:r>
            <a:r>
              <a:rPr lang="lv-LV" dirty="0" err="1">
                <a:solidFill>
                  <a:prstClr val="white"/>
                </a:solidFill>
                <a:latin typeface="+mj-lt"/>
              </a:rPr>
              <a:t>up</a:t>
            </a:r>
            <a:r>
              <a:rPr lang="lv-LV" dirty="0">
                <a:solidFill>
                  <a:prstClr val="white"/>
                </a:solidFill>
                <a:latin typeface="+mj-lt"/>
              </a:rPr>
              <a:t> to 10 min)</a:t>
            </a:r>
            <a:endParaRPr lang="ru-RU" dirty="0">
              <a:solidFill>
                <a:prstClr val="white"/>
              </a:solidFill>
              <a:latin typeface="+mj-lt"/>
            </a:endParaRPr>
          </a:p>
        </p:txBody>
      </p:sp>
      <p:sp>
        <p:nvSpPr>
          <p:cNvPr id="6" name="Rounded Rectangle 12">
            <a:extLst>
              <a:ext uri="{FF2B5EF4-FFF2-40B4-BE49-F238E27FC236}">
                <a16:creationId xmlns:a16="http://schemas.microsoft.com/office/drawing/2014/main" id="{ABA3D5F3-82EB-E9F2-EEC4-A7ADC1D5D5E6}"/>
              </a:ext>
            </a:extLst>
          </p:cNvPr>
          <p:cNvSpPr/>
          <p:nvPr/>
        </p:nvSpPr>
        <p:spPr>
          <a:xfrm>
            <a:off x="3801796" y="3911742"/>
            <a:ext cx="3212555" cy="960624"/>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GB" dirty="0">
                <a:solidFill>
                  <a:prstClr val="white"/>
                </a:solidFill>
                <a:latin typeface="+mj-lt"/>
              </a:rPr>
              <a:t>The s</a:t>
            </a:r>
            <a:r>
              <a:rPr lang="lv-LV" dirty="0" err="1">
                <a:solidFill>
                  <a:prstClr val="white"/>
                </a:solidFill>
                <a:latin typeface="+mj-lt"/>
              </a:rPr>
              <a:t>tudent</a:t>
            </a:r>
            <a:r>
              <a:rPr lang="en-US" dirty="0">
                <a:solidFill>
                  <a:prstClr val="white"/>
                </a:solidFill>
                <a:latin typeface="+mj-lt"/>
              </a:rPr>
              <a:t> answers questions form the commission</a:t>
            </a:r>
            <a:endParaRPr lang="ru-RU" dirty="0">
              <a:solidFill>
                <a:prstClr val="white"/>
              </a:solidFill>
              <a:latin typeface="+mj-lt"/>
            </a:endParaRPr>
          </a:p>
        </p:txBody>
      </p:sp>
      <p:sp>
        <p:nvSpPr>
          <p:cNvPr id="7" name="Rounded Rectangle 13">
            <a:extLst>
              <a:ext uri="{FF2B5EF4-FFF2-40B4-BE49-F238E27FC236}">
                <a16:creationId xmlns:a16="http://schemas.microsoft.com/office/drawing/2014/main" id="{212D2834-6180-A222-696C-163925285D94}"/>
              </a:ext>
            </a:extLst>
          </p:cNvPr>
          <p:cNvSpPr/>
          <p:nvPr/>
        </p:nvSpPr>
        <p:spPr>
          <a:xfrm>
            <a:off x="4855520" y="5093500"/>
            <a:ext cx="3548270" cy="96062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dirty="0">
                <a:solidFill>
                  <a:prstClr val="white"/>
                </a:solidFill>
                <a:latin typeface="+mj-lt"/>
              </a:rPr>
              <a:t>Results published in the user-created e-study course “Computer Systems Thesis”</a:t>
            </a:r>
            <a:endParaRPr lang="ru-RU" dirty="0">
              <a:solidFill>
                <a:prstClr val="white"/>
              </a:solidFill>
              <a:latin typeface="+mj-lt"/>
            </a:endParaRPr>
          </a:p>
        </p:txBody>
      </p:sp>
      <p:sp>
        <p:nvSpPr>
          <p:cNvPr id="8" name="Bent Arrow 16">
            <a:extLst>
              <a:ext uri="{FF2B5EF4-FFF2-40B4-BE49-F238E27FC236}">
                <a16:creationId xmlns:a16="http://schemas.microsoft.com/office/drawing/2014/main" id="{4C783B7E-30A8-82E4-CB81-2B07E548CE85}"/>
              </a:ext>
            </a:extLst>
          </p:cNvPr>
          <p:cNvSpPr/>
          <p:nvPr/>
        </p:nvSpPr>
        <p:spPr>
          <a:xfrm rot="5400000">
            <a:off x="5815311" y="3194587"/>
            <a:ext cx="791802" cy="642511"/>
          </a:xfrm>
          <a:prstGeom prst="ben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a:solidFill>
                <a:prstClr val="white"/>
              </a:solidFill>
              <a:latin typeface="Corbel" panose="020B0503020204020204" pitchFamily="34" charset="0"/>
            </a:endParaRPr>
          </a:p>
        </p:txBody>
      </p:sp>
      <p:sp>
        <p:nvSpPr>
          <p:cNvPr id="9" name="Bent Arrow 17">
            <a:extLst>
              <a:ext uri="{FF2B5EF4-FFF2-40B4-BE49-F238E27FC236}">
                <a16:creationId xmlns:a16="http://schemas.microsoft.com/office/drawing/2014/main" id="{39C722B0-D440-DC9B-8783-50D90A4B4774}"/>
              </a:ext>
            </a:extLst>
          </p:cNvPr>
          <p:cNvSpPr/>
          <p:nvPr/>
        </p:nvSpPr>
        <p:spPr>
          <a:xfrm rot="5400000">
            <a:off x="6913550" y="4350189"/>
            <a:ext cx="844112" cy="642511"/>
          </a:xfrm>
          <a:prstGeom prst="ben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a:solidFill>
                <a:prstClr val="white"/>
              </a:solidFill>
              <a:latin typeface="Corbel" panose="020B0503020204020204" pitchFamily="34" charset="0"/>
            </a:endParaRPr>
          </a:p>
        </p:txBody>
      </p:sp>
      <p:sp>
        <p:nvSpPr>
          <p:cNvPr id="10" name="Rounded Rectangle 21">
            <a:extLst>
              <a:ext uri="{FF2B5EF4-FFF2-40B4-BE49-F238E27FC236}">
                <a16:creationId xmlns:a16="http://schemas.microsoft.com/office/drawing/2014/main" id="{E75774E7-6462-BB4A-E3D8-3E203705ECC8}"/>
              </a:ext>
            </a:extLst>
          </p:cNvPr>
          <p:cNvSpPr/>
          <p:nvPr/>
        </p:nvSpPr>
        <p:spPr>
          <a:xfrm>
            <a:off x="411480" y="1309398"/>
            <a:ext cx="4234179" cy="1147143"/>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GB" dirty="0">
                <a:solidFill>
                  <a:prstClr val="white"/>
                </a:solidFill>
                <a:latin typeface="+mj-lt"/>
              </a:rPr>
              <a:t>The s</a:t>
            </a:r>
            <a:r>
              <a:rPr lang="lv-LV" dirty="0" err="1">
                <a:solidFill>
                  <a:prstClr val="white"/>
                </a:solidFill>
                <a:latin typeface="+mj-lt"/>
              </a:rPr>
              <a:t>tudent</a:t>
            </a:r>
            <a:r>
              <a:rPr lang="en-US" dirty="0">
                <a:solidFill>
                  <a:prstClr val="white"/>
                </a:solidFill>
                <a:latin typeface="+mj-lt"/>
              </a:rPr>
              <a:t> submits the thesis at its current state of readiness to the user-created e-study course “Computer Systems Thesis”</a:t>
            </a:r>
            <a:endParaRPr lang="ru-RU" dirty="0">
              <a:solidFill>
                <a:prstClr val="white"/>
              </a:solidFill>
              <a:latin typeface="+mj-lt"/>
            </a:endParaRPr>
          </a:p>
        </p:txBody>
      </p:sp>
      <p:sp>
        <p:nvSpPr>
          <p:cNvPr id="11" name="Bent Arrow 22">
            <a:extLst>
              <a:ext uri="{FF2B5EF4-FFF2-40B4-BE49-F238E27FC236}">
                <a16:creationId xmlns:a16="http://schemas.microsoft.com/office/drawing/2014/main" id="{F2589867-F78A-A16D-CF0C-5557D9E22B0B}"/>
              </a:ext>
            </a:extLst>
          </p:cNvPr>
          <p:cNvSpPr/>
          <p:nvPr/>
        </p:nvSpPr>
        <p:spPr>
          <a:xfrm rot="5400000">
            <a:off x="4574758" y="1976984"/>
            <a:ext cx="823903" cy="682101"/>
          </a:xfrm>
          <a:prstGeom prst="bentArrow">
            <a:avLst>
              <a:gd name="adj1" fmla="val 25000"/>
              <a:gd name="adj2" fmla="val 25000"/>
              <a:gd name="adj3" fmla="val 25000"/>
              <a:gd name="adj4" fmla="val 4375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dirty="0">
                <a:solidFill>
                  <a:prstClr val="white"/>
                </a:solidFill>
                <a:latin typeface="Gill Sans MT"/>
              </a:rPr>
              <a:t>                                                               </a:t>
            </a:r>
            <a:endParaRPr lang="ru-RU" dirty="0">
              <a:solidFill>
                <a:prstClr val="white"/>
              </a:solidFill>
              <a:latin typeface="Corbel" panose="020B0503020204020204" pitchFamily="34" charset="0"/>
            </a:endParaRPr>
          </a:p>
        </p:txBody>
      </p:sp>
      <p:sp>
        <p:nvSpPr>
          <p:cNvPr id="13" name="Title 2">
            <a:extLst>
              <a:ext uri="{FF2B5EF4-FFF2-40B4-BE49-F238E27FC236}">
                <a16:creationId xmlns:a16="http://schemas.microsoft.com/office/drawing/2014/main" id="{3421919B-FE64-A43B-6D55-E5C0C2ABE10F}"/>
              </a:ext>
            </a:extLst>
          </p:cNvPr>
          <p:cNvSpPr>
            <a:spLocks noGrp="1"/>
          </p:cNvSpPr>
          <p:nvPr>
            <p:ph type="title"/>
          </p:nvPr>
        </p:nvSpPr>
        <p:spPr>
          <a:xfrm>
            <a:off x="609600" y="363965"/>
            <a:ext cx="10972800" cy="770685"/>
          </a:xfrm>
        </p:spPr>
        <p:txBody>
          <a:bodyPr/>
          <a:lstStyle/>
          <a:p>
            <a:r>
              <a:rPr lang="en-US" dirty="0"/>
              <a:t>Pre-</a:t>
            </a:r>
            <a:r>
              <a:rPr lang="en-US" dirty="0" err="1"/>
              <a:t>defence</a:t>
            </a:r>
            <a:r>
              <a:rPr lang="en-US" dirty="0"/>
              <a:t>: process</a:t>
            </a:r>
          </a:p>
        </p:txBody>
      </p:sp>
      <p:pic>
        <p:nvPicPr>
          <p:cNvPr id="14" name="Graphic 13" descr="Clipboard Badge with solid fill">
            <a:extLst>
              <a:ext uri="{FF2B5EF4-FFF2-40B4-BE49-F238E27FC236}">
                <a16:creationId xmlns:a16="http://schemas.microsoft.com/office/drawing/2014/main" id="{04122401-24BF-AE90-28BB-9BE18DF373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67351" y="202395"/>
            <a:ext cx="2060305" cy="2060305"/>
          </a:xfrm>
          <a:prstGeom prst="rect">
            <a:avLst/>
          </a:prstGeom>
        </p:spPr>
      </p:pic>
      <p:sp>
        <p:nvSpPr>
          <p:cNvPr id="15" name="TextBox 14">
            <a:extLst>
              <a:ext uri="{FF2B5EF4-FFF2-40B4-BE49-F238E27FC236}">
                <a16:creationId xmlns:a16="http://schemas.microsoft.com/office/drawing/2014/main" id="{C0AE5937-49F3-530F-106E-31CB32106E9A}"/>
              </a:ext>
            </a:extLst>
          </p:cNvPr>
          <p:cNvSpPr txBox="1"/>
          <p:nvPr/>
        </p:nvSpPr>
        <p:spPr>
          <a:xfrm>
            <a:off x="4855520" y="1234045"/>
            <a:ext cx="2927709" cy="646331"/>
          </a:xfrm>
          <a:prstGeom prst="rect">
            <a:avLst/>
          </a:prstGeom>
          <a:noFill/>
        </p:spPr>
        <p:txBody>
          <a:bodyPr wrap="square" rtlCol="0">
            <a:spAutoFit/>
          </a:bodyPr>
          <a:lstStyle/>
          <a:p>
            <a:r>
              <a:rPr lang="en-US" dirty="0">
                <a:solidFill>
                  <a:srgbClr val="FF0000"/>
                </a:solidFill>
              </a:rPr>
              <a:t>A week before the pre-</a:t>
            </a:r>
            <a:r>
              <a:rPr lang="en-US" dirty="0" err="1">
                <a:solidFill>
                  <a:srgbClr val="FF0000"/>
                </a:solidFill>
              </a:rPr>
              <a:t>defence</a:t>
            </a:r>
            <a:endParaRPr lang="en-GB" dirty="0">
              <a:solidFill>
                <a:srgbClr val="FF0000"/>
              </a:solidFill>
            </a:endParaRPr>
          </a:p>
        </p:txBody>
      </p:sp>
      <p:pic>
        <p:nvPicPr>
          <p:cNvPr id="16" name="Graphic 15" descr="Clock with solid fill">
            <a:extLst>
              <a:ext uri="{FF2B5EF4-FFF2-40B4-BE49-F238E27FC236}">
                <a16:creationId xmlns:a16="http://schemas.microsoft.com/office/drawing/2014/main" id="{800E4118-A67B-2BA7-F535-A0CB7D3989E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74493" y="1234045"/>
            <a:ext cx="617329" cy="617329"/>
          </a:xfrm>
          <a:prstGeom prst="rect">
            <a:avLst/>
          </a:prstGeom>
        </p:spPr>
      </p:pic>
      <p:sp>
        <p:nvSpPr>
          <p:cNvPr id="17" name="TextBox 16">
            <a:extLst>
              <a:ext uri="{FF2B5EF4-FFF2-40B4-BE49-F238E27FC236}">
                <a16:creationId xmlns:a16="http://schemas.microsoft.com/office/drawing/2014/main" id="{7879C77A-761C-DFE0-4FA3-39154811E751}"/>
              </a:ext>
            </a:extLst>
          </p:cNvPr>
          <p:cNvSpPr txBox="1"/>
          <p:nvPr/>
        </p:nvSpPr>
        <p:spPr>
          <a:xfrm>
            <a:off x="8636067" y="4810354"/>
            <a:ext cx="2382453" cy="646331"/>
          </a:xfrm>
          <a:prstGeom prst="rect">
            <a:avLst/>
          </a:prstGeom>
          <a:noFill/>
        </p:spPr>
        <p:txBody>
          <a:bodyPr wrap="square" rtlCol="0">
            <a:spAutoFit/>
          </a:bodyPr>
          <a:lstStyle/>
          <a:p>
            <a:r>
              <a:rPr lang="en-US" dirty="0">
                <a:solidFill>
                  <a:srgbClr val="FF0000"/>
                </a:solidFill>
              </a:rPr>
              <a:t>Within two days after the pre-</a:t>
            </a:r>
            <a:r>
              <a:rPr lang="en-US" dirty="0" err="1">
                <a:solidFill>
                  <a:srgbClr val="FF0000"/>
                </a:solidFill>
              </a:rPr>
              <a:t>defence</a:t>
            </a:r>
            <a:endParaRPr lang="en-GB" dirty="0">
              <a:solidFill>
                <a:srgbClr val="FF0000"/>
              </a:solidFill>
            </a:endParaRPr>
          </a:p>
        </p:txBody>
      </p:sp>
      <p:pic>
        <p:nvPicPr>
          <p:cNvPr id="19" name="Graphic 18" descr="Clock with solid fill">
            <a:extLst>
              <a:ext uri="{FF2B5EF4-FFF2-40B4-BE49-F238E27FC236}">
                <a16:creationId xmlns:a16="http://schemas.microsoft.com/office/drawing/2014/main" id="{A99E6113-D2E0-E69C-9C54-815B188DC9D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135157" y="4839356"/>
            <a:ext cx="617329" cy="617329"/>
          </a:xfrm>
          <a:prstGeom prst="rect">
            <a:avLst/>
          </a:prstGeom>
        </p:spPr>
      </p:pic>
    </p:spTree>
    <p:extLst>
      <p:ext uri="{BB962C8B-B14F-4D97-AF65-F5344CB8AC3E}">
        <p14:creationId xmlns:p14="http://schemas.microsoft.com/office/powerpoint/2010/main" val="1897666673"/>
      </p:ext>
    </p:extLst>
  </p:cSld>
  <p:clrMapOvr>
    <a:masterClrMapping/>
  </p:clrMapOvr>
</p:sld>
</file>

<file path=ppt/theme/theme1.xml><?xml version="1.0" encoding="utf-8"?>
<a:theme xmlns:a="http://schemas.openxmlformats.org/drawingml/2006/main" name="L_Ekspresis_PPT_pamatne">
  <a:themeElements>
    <a:clrScheme name="Custom 6">
      <a:dk1>
        <a:srgbClr val="005551"/>
      </a:dk1>
      <a:lt1>
        <a:srgbClr val="FFFFFF"/>
      </a:lt1>
      <a:dk2>
        <a:srgbClr val="005551"/>
      </a:dk2>
      <a:lt2>
        <a:srgbClr val="FFFFFF"/>
      </a:lt2>
      <a:accent1>
        <a:srgbClr val="005551"/>
      </a:accent1>
      <a:accent2>
        <a:srgbClr val="BDCF3C"/>
      </a:accent2>
      <a:accent3>
        <a:srgbClr val="B72E91"/>
      </a:accent3>
      <a:accent4>
        <a:srgbClr val="27C4A6"/>
      </a:accent4>
      <a:accent5>
        <a:srgbClr val="FFC832"/>
      </a:accent5>
      <a:accent6>
        <a:srgbClr val="00B9F1"/>
      </a:accent6>
      <a:hlink>
        <a:srgbClr val="8B5BA4"/>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L_Ekspresis_PPT_pamatne.potx</Template>
  <TotalTime>111</TotalTime>
  <Words>2558</Words>
  <Application>Microsoft Office PowerPoint</Application>
  <PresentationFormat>Widescreen</PresentationFormat>
  <Paragraphs>284</Paragraphs>
  <Slides>31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Blackadder ITC</vt:lpstr>
      <vt:lpstr>Calibri</vt:lpstr>
      <vt:lpstr>Corbel</vt:lpstr>
      <vt:lpstr>Gill Sans MT</vt:lpstr>
      <vt:lpstr>Wingdings</vt:lpstr>
      <vt:lpstr>L_Ekspresis_PPT_pamatne</vt:lpstr>
      <vt:lpstr>PowerPoint Presentation</vt:lpstr>
      <vt:lpstr>Volume of the bachelor thesis and development activities</vt:lpstr>
      <vt:lpstr>PowerPoint Presentation</vt:lpstr>
      <vt:lpstr>Bachelor thesis development activities in the 6th semester</vt:lpstr>
      <vt:lpstr>Progress report</vt:lpstr>
      <vt:lpstr>PowerPoint Presentation</vt:lpstr>
      <vt:lpstr>Pre-defence: the essence</vt:lpstr>
      <vt:lpstr>Pre-defence: results</vt:lpstr>
      <vt:lpstr>Pre-defence: process</vt:lpstr>
      <vt:lpstr>Pre-defence: Student’s presentation</vt:lpstr>
      <vt:lpstr>Pre-defence: tips and rules</vt:lpstr>
      <vt:lpstr>PowerPoint Presentation</vt:lpstr>
      <vt:lpstr>Pre-defence: Preparation</vt:lpstr>
      <vt:lpstr>Specific aspects of bachelor thesis development</vt:lpstr>
      <vt:lpstr>Cooperation scenario in the 6th semester</vt:lpstr>
      <vt:lpstr>Recommendations for cooperation with the supervisor</vt:lpstr>
      <vt:lpstr>PowerPoint Presentation</vt:lpstr>
      <vt:lpstr>PowerPoint Presentation</vt:lpstr>
      <vt:lpstr>Goal and tasks - 1</vt:lpstr>
      <vt:lpstr>Goal and tasks - 2</vt:lpstr>
      <vt:lpstr>Solution part</vt:lpstr>
      <vt:lpstr>Solution part</vt:lpstr>
      <vt:lpstr>PowerPoint Presentation</vt:lpstr>
      <vt:lpstr>Scientific language</vt:lpstr>
      <vt:lpstr>Scientific language</vt:lpstr>
      <vt:lpstr>Scientific language</vt:lpstr>
      <vt:lpstr>Useful tools </vt:lpstr>
      <vt:lpstr>Useful tools</vt:lpstr>
      <vt:lpstr>Useful tools</vt:lpstr>
      <vt:lpstr>PowerPoint Presentation</vt:lpstr>
      <vt:lpstr>PowerPoint Presentation</vt:lpstr>
    </vt:vector>
  </TitlesOfParts>
  <Company>ESM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FCSIT</dc:creator>
  <cp:lastModifiedBy>Alla Anohina-Naumeca</cp:lastModifiedBy>
  <cp:revision>311</cp:revision>
  <cp:lastPrinted>2023-08-10T14:04:02Z</cp:lastPrinted>
  <dcterms:created xsi:type="dcterms:W3CDTF">2015-01-14T08:45:22Z</dcterms:created>
  <dcterms:modified xsi:type="dcterms:W3CDTF">2023-08-17T12:22:04Z</dcterms:modified>
</cp:coreProperties>
</file>