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Lst>
  <p:notesMasterIdLst>
    <p:notesMasterId r:id="rId46"/>
  </p:notesMasterIdLst>
  <p:handoutMasterIdLst>
    <p:handoutMasterId r:id="rId47"/>
  </p:handoutMasterIdLst>
  <p:sldIdLst>
    <p:sldId id="260" r:id="rId2"/>
    <p:sldId id="400" r:id="rId3"/>
    <p:sldId id="258" r:id="rId4"/>
    <p:sldId id="261" r:id="rId5"/>
    <p:sldId id="399" r:id="rId6"/>
    <p:sldId id="415" r:id="rId7"/>
    <p:sldId id="268" r:id="rId8"/>
    <p:sldId id="270" r:id="rId9"/>
    <p:sldId id="269" r:id="rId10"/>
    <p:sldId id="416" r:id="rId11"/>
    <p:sldId id="272" r:id="rId12"/>
    <p:sldId id="274" r:id="rId13"/>
    <p:sldId id="401" r:id="rId14"/>
    <p:sldId id="417" r:id="rId15"/>
    <p:sldId id="277" r:id="rId16"/>
    <p:sldId id="373" r:id="rId17"/>
    <p:sldId id="402" r:id="rId18"/>
    <p:sldId id="403" r:id="rId19"/>
    <p:sldId id="279" r:id="rId20"/>
    <p:sldId id="281" r:id="rId21"/>
    <p:sldId id="374" r:id="rId22"/>
    <p:sldId id="404" r:id="rId23"/>
    <p:sldId id="406" r:id="rId24"/>
    <p:sldId id="407" r:id="rId25"/>
    <p:sldId id="408" r:id="rId26"/>
    <p:sldId id="409" r:id="rId27"/>
    <p:sldId id="278" r:id="rId28"/>
    <p:sldId id="394" r:id="rId29"/>
    <p:sldId id="410" r:id="rId30"/>
    <p:sldId id="418" r:id="rId31"/>
    <p:sldId id="419" r:id="rId32"/>
    <p:sldId id="413" r:id="rId33"/>
    <p:sldId id="420" r:id="rId34"/>
    <p:sldId id="421" r:id="rId35"/>
    <p:sldId id="414" r:id="rId36"/>
    <p:sldId id="398" r:id="rId37"/>
    <p:sldId id="427" r:id="rId38"/>
    <p:sldId id="428" r:id="rId39"/>
    <p:sldId id="429" r:id="rId40"/>
    <p:sldId id="424" r:id="rId41"/>
    <p:sldId id="430" r:id="rId42"/>
    <p:sldId id="431" r:id="rId43"/>
    <p:sldId id="434" r:id="rId44"/>
    <p:sldId id="433" r:id="rId4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51"/>
    <a:srgbClr val="B72E91"/>
    <a:srgbClr val="293B97"/>
    <a:srgbClr val="1E2785"/>
    <a:srgbClr val="313131"/>
    <a:srgbClr val="1E297F"/>
    <a:srgbClr val="424242"/>
    <a:srgbClr val="F4F4F4"/>
    <a:srgbClr val="F4F498"/>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8D6D05-89A3-4471-A533-562E7ED679F1}" v="326" dt="2023-03-16T14:20:10.7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92" autoAdjust="0"/>
    <p:restoredTop sz="94679" autoAdjust="0"/>
  </p:normalViewPr>
  <p:slideViewPr>
    <p:cSldViewPr snapToGrid="0" snapToObjects="1">
      <p:cViewPr varScale="1">
        <p:scale>
          <a:sx n="73" d="100"/>
          <a:sy n="73" d="100"/>
        </p:scale>
        <p:origin x="1133" y="4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774"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ta Šakele" userId="22473504-fb74-45b6-b9ac-a87e59254042" providerId="ADAL" clId="{818D6D05-89A3-4471-A533-562E7ED679F1}"/>
    <pc:docChg chg="undo custSel modSld">
      <pc:chgData name="Vita Šakele" userId="22473504-fb74-45b6-b9ac-a87e59254042" providerId="ADAL" clId="{818D6D05-89A3-4471-A533-562E7ED679F1}" dt="2023-03-16T16:19:45.938" v="7514" actId="6549"/>
      <pc:docMkLst>
        <pc:docMk/>
      </pc:docMkLst>
      <pc:sldChg chg="modSp mod">
        <pc:chgData name="Vita Šakele" userId="22473504-fb74-45b6-b9ac-a87e59254042" providerId="ADAL" clId="{818D6D05-89A3-4471-A533-562E7ED679F1}" dt="2023-03-08T17:02:12.425" v="235" actId="6549"/>
        <pc:sldMkLst>
          <pc:docMk/>
          <pc:sldMk cId="1690499538" sldId="258"/>
        </pc:sldMkLst>
        <pc:spChg chg="mod">
          <ac:chgData name="Vita Šakele" userId="22473504-fb74-45b6-b9ac-a87e59254042" providerId="ADAL" clId="{818D6D05-89A3-4471-A533-562E7ED679F1}" dt="2023-03-08T16:57:04.258" v="225" actId="6549"/>
          <ac:spMkLst>
            <pc:docMk/>
            <pc:sldMk cId="1690499538" sldId="258"/>
            <ac:spMk id="5" creationId="{F14A9FF4-819E-D17F-08C4-9E2F147BDA22}"/>
          </ac:spMkLst>
        </pc:spChg>
        <pc:spChg chg="mod">
          <ac:chgData name="Vita Šakele" userId="22473504-fb74-45b6-b9ac-a87e59254042" providerId="ADAL" clId="{818D6D05-89A3-4471-A533-562E7ED679F1}" dt="2023-03-08T17:02:12.425" v="235" actId="6549"/>
          <ac:spMkLst>
            <pc:docMk/>
            <pc:sldMk cId="1690499538" sldId="258"/>
            <ac:spMk id="7" creationId="{358A3EC1-ABAB-6D20-7E49-866B0153D46B}"/>
          </ac:spMkLst>
        </pc:spChg>
      </pc:sldChg>
      <pc:sldChg chg="delSp modSp mod">
        <pc:chgData name="Vita Šakele" userId="22473504-fb74-45b6-b9ac-a87e59254042" providerId="ADAL" clId="{818D6D05-89A3-4471-A533-562E7ED679F1}" dt="2023-03-08T16:56:34.329" v="89" actId="20577"/>
        <pc:sldMkLst>
          <pc:docMk/>
          <pc:sldMk cId="1712344241" sldId="260"/>
        </pc:sldMkLst>
        <pc:spChg chg="mod">
          <ac:chgData name="Vita Šakele" userId="22473504-fb74-45b6-b9ac-a87e59254042" providerId="ADAL" clId="{818D6D05-89A3-4471-A533-562E7ED679F1}" dt="2023-03-08T16:56:06.647" v="1"/>
          <ac:spMkLst>
            <pc:docMk/>
            <pc:sldMk cId="1712344241" sldId="260"/>
            <ac:spMk id="3" creationId="{00000000-0000-0000-0000-000000000000}"/>
          </ac:spMkLst>
        </pc:spChg>
        <pc:spChg chg="del">
          <ac:chgData name="Vita Šakele" userId="22473504-fb74-45b6-b9ac-a87e59254042" providerId="ADAL" clId="{818D6D05-89A3-4471-A533-562E7ED679F1}" dt="2023-03-08T16:56:10.094" v="2" actId="478"/>
          <ac:spMkLst>
            <pc:docMk/>
            <pc:sldMk cId="1712344241" sldId="260"/>
            <ac:spMk id="4" creationId="{47392D75-B06E-3700-9FB7-9308ED573214}"/>
          </ac:spMkLst>
        </pc:spChg>
        <pc:spChg chg="mod">
          <ac:chgData name="Vita Šakele" userId="22473504-fb74-45b6-b9ac-a87e59254042" providerId="ADAL" clId="{818D6D05-89A3-4471-A533-562E7ED679F1}" dt="2023-03-08T16:56:34.329" v="89" actId="20577"/>
          <ac:spMkLst>
            <pc:docMk/>
            <pc:sldMk cId="1712344241" sldId="260"/>
            <ac:spMk id="5" creationId="{00000000-0000-0000-0000-000000000000}"/>
          </ac:spMkLst>
        </pc:spChg>
      </pc:sldChg>
      <pc:sldChg chg="modSp mod">
        <pc:chgData name="Vita Šakele" userId="22473504-fb74-45b6-b9ac-a87e59254042" providerId="ADAL" clId="{818D6D05-89A3-4471-A533-562E7ED679F1}" dt="2023-03-08T18:10:25.585" v="1455" actId="20577"/>
        <pc:sldMkLst>
          <pc:docMk/>
          <pc:sldMk cId="2551571231" sldId="261"/>
        </pc:sldMkLst>
        <pc:spChg chg="mod">
          <ac:chgData name="Vita Šakele" userId="22473504-fb74-45b6-b9ac-a87e59254042" providerId="ADAL" clId="{818D6D05-89A3-4471-A533-562E7ED679F1}" dt="2023-03-08T17:05:46.243" v="432" actId="6549"/>
          <ac:spMkLst>
            <pc:docMk/>
            <pc:sldMk cId="2551571231" sldId="261"/>
            <ac:spMk id="3" creationId="{478DF160-4D36-E9FB-BD3B-574EDF149E9B}"/>
          </ac:spMkLst>
        </pc:spChg>
        <pc:spChg chg="mod">
          <ac:chgData name="Vita Šakele" userId="22473504-fb74-45b6-b9ac-a87e59254042" providerId="ADAL" clId="{818D6D05-89A3-4471-A533-562E7ED679F1}" dt="2023-03-08T18:04:01.650" v="1299" actId="1076"/>
          <ac:spMkLst>
            <pc:docMk/>
            <pc:sldMk cId="2551571231" sldId="261"/>
            <ac:spMk id="9" creationId="{85A55EC1-7E2F-70D7-DAD6-E80D5AD254E8}"/>
          </ac:spMkLst>
        </pc:spChg>
        <pc:graphicFrameChg chg="mod modGraphic">
          <ac:chgData name="Vita Šakele" userId="22473504-fb74-45b6-b9ac-a87e59254042" providerId="ADAL" clId="{818D6D05-89A3-4471-A533-562E7ED679F1}" dt="2023-03-08T18:10:25.585" v="1455" actId="20577"/>
          <ac:graphicFrameMkLst>
            <pc:docMk/>
            <pc:sldMk cId="2551571231" sldId="261"/>
            <ac:graphicFrameMk id="6" creationId="{D0F83036-B2FA-1AC9-1635-8F6F94815A01}"/>
          </ac:graphicFrameMkLst>
        </pc:graphicFrameChg>
      </pc:sldChg>
      <pc:sldChg chg="modSp mod">
        <pc:chgData name="Vita Šakele" userId="22473504-fb74-45b6-b9ac-a87e59254042" providerId="ADAL" clId="{818D6D05-89A3-4471-A533-562E7ED679F1}" dt="2023-03-08T18:20:53.064" v="1651" actId="20577"/>
        <pc:sldMkLst>
          <pc:docMk/>
          <pc:sldMk cId="254382865" sldId="268"/>
        </pc:sldMkLst>
        <pc:spChg chg="mod">
          <ac:chgData name="Vita Šakele" userId="22473504-fb74-45b6-b9ac-a87e59254042" providerId="ADAL" clId="{818D6D05-89A3-4471-A533-562E7ED679F1}" dt="2023-03-08T18:20:53.064" v="1651" actId="20577"/>
          <ac:spMkLst>
            <pc:docMk/>
            <pc:sldMk cId="254382865" sldId="268"/>
            <ac:spMk id="5" creationId="{77F05FFE-1BA9-A5CC-CB02-F0395DBFAD1F}"/>
          </ac:spMkLst>
        </pc:spChg>
        <pc:spChg chg="mod">
          <ac:chgData name="Vita Šakele" userId="22473504-fb74-45b6-b9ac-a87e59254042" providerId="ADAL" clId="{818D6D05-89A3-4471-A533-562E7ED679F1}" dt="2023-03-08T18:20:17.448" v="1580" actId="14100"/>
          <ac:spMkLst>
            <pc:docMk/>
            <pc:sldMk cId="254382865" sldId="268"/>
            <ac:spMk id="6" creationId="{752C169A-B18D-9459-399E-49E947564EF8}"/>
          </ac:spMkLst>
        </pc:spChg>
      </pc:sldChg>
      <pc:sldChg chg="modSp mod">
        <pc:chgData name="Vita Šakele" userId="22473504-fb74-45b6-b9ac-a87e59254042" providerId="ADAL" clId="{818D6D05-89A3-4471-A533-562E7ED679F1}" dt="2023-03-08T18:39:25.827" v="2082" actId="14100"/>
        <pc:sldMkLst>
          <pc:docMk/>
          <pc:sldMk cId="3438996769" sldId="269"/>
        </pc:sldMkLst>
        <pc:spChg chg="mod">
          <ac:chgData name="Vita Šakele" userId="22473504-fb74-45b6-b9ac-a87e59254042" providerId="ADAL" clId="{818D6D05-89A3-4471-A533-562E7ED679F1}" dt="2023-03-08T18:39:25.827" v="2082" actId="14100"/>
          <ac:spMkLst>
            <pc:docMk/>
            <pc:sldMk cId="3438996769" sldId="269"/>
            <ac:spMk id="5" creationId="{D33F9739-60F6-DA86-0D83-CE247715DDA8}"/>
          </ac:spMkLst>
        </pc:spChg>
        <pc:spChg chg="mod">
          <ac:chgData name="Vita Šakele" userId="22473504-fb74-45b6-b9ac-a87e59254042" providerId="ADAL" clId="{818D6D05-89A3-4471-A533-562E7ED679F1}" dt="2023-03-08T18:21:34.477" v="1684" actId="207"/>
          <ac:spMkLst>
            <pc:docMk/>
            <pc:sldMk cId="3438996769" sldId="269"/>
            <ac:spMk id="10" creationId="{7D3AF57F-1A2A-D5EC-924D-267B81606B7E}"/>
          </ac:spMkLst>
        </pc:spChg>
        <pc:spChg chg="mod">
          <ac:chgData name="Vita Šakele" userId="22473504-fb74-45b6-b9ac-a87e59254042" providerId="ADAL" clId="{818D6D05-89A3-4471-A533-562E7ED679F1}" dt="2023-03-08T18:39:25.827" v="2082" actId="14100"/>
          <ac:spMkLst>
            <pc:docMk/>
            <pc:sldMk cId="3438996769" sldId="269"/>
            <ac:spMk id="11" creationId="{F83389BF-0C77-9856-F1C8-B09CE505AB40}"/>
          </ac:spMkLst>
        </pc:spChg>
        <pc:spChg chg="mod">
          <ac:chgData name="Vita Šakele" userId="22473504-fb74-45b6-b9ac-a87e59254042" providerId="ADAL" clId="{818D6D05-89A3-4471-A533-562E7ED679F1}" dt="2023-03-08T18:39:25.827" v="2082" actId="14100"/>
          <ac:spMkLst>
            <pc:docMk/>
            <pc:sldMk cId="3438996769" sldId="269"/>
            <ac:spMk id="12" creationId="{E4A85803-BC8D-027A-CB11-AA61715B841D}"/>
          </ac:spMkLst>
        </pc:spChg>
        <pc:spChg chg="mod">
          <ac:chgData name="Vita Šakele" userId="22473504-fb74-45b6-b9ac-a87e59254042" providerId="ADAL" clId="{818D6D05-89A3-4471-A533-562E7ED679F1}" dt="2023-03-08T18:39:25.827" v="2082" actId="14100"/>
          <ac:spMkLst>
            <pc:docMk/>
            <pc:sldMk cId="3438996769" sldId="269"/>
            <ac:spMk id="13" creationId="{75B80D20-64B6-1603-C60D-C459E6E4F17B}"/>
          </ac:spMkLst>
        </pc:spChg>
        <pc:spChg chg="mod">
          <ac:chgData name="Vita Šakele" userId="22473504-fb74-45b6-b9ac-a87e59254042" providerId="ADAL" clId="{818D6D05-89A3-4471-A533-562E7ED679F1}" dt="2023-03-08T18:39:25.827" v="2082" actId="14100"/>
          <ac:spMkLst>
            <pc:docMk/>
            <pc:sldMk cId="3438996769" sldId="269"/>
            <ac:spMk id="14" creationId="{F92739B7-4E4D-F6A3-4680-9140502B95D8}"/>
          </ac:spMkLst>
        </pc:spChg>
        <pc:cxnChg chg="mod">
          <ac:chgData name="Vita Šakele" userId="22473504-fb74-45b6-b9ac-a87e59254042" providerId="ADAL" clId="{818D6D05-89A3-4471-A533-562E7ED679F1}" dt="2023-03-08T18:39:25.827" v="2082" actId="14100"/>
          <ac:cxnSpMkLst>
            <pc:docMk/>
            <pc:sldMk cId="3438996769" sldId="269"/>
            <ac:cxnSpMk id="6" creationId="{04AC465D-D23D-2C67-1EB5-C40126FA0DF4}"/>
          </ac:cxnSpMkLst>
        </pc:cxnChg>
        <pc:cxnChg chg="mod">
          <ac:chgData name="Vita Šakele" userId="22473504-fb74-45b6-b9ac-a87e59254042" providerId="ADAL" clId="{818D6D05-89A3-4471-A533-562E7ED679F1}" dt="2023-03-08T18:39:25.827" v="2082" actId="14100"/>
          <ac:cxnSpMkLst>
            <pc:docMk/>
            <pc:sldMk cId="3438996769" sldId="269"/>
            <ac:cxnSpMk id="18" creationId="{94AE9AD6-7B1F-95D6-0728-96F9BA2574BB}"/>
          </ac:cxnSpMkLst>
        </pc:cxnChg>
        <pc:cxnChg chg="mod">
          <ac:chgData name="Vita Šakele" userId="22473504-fb74-45b6-b9ac-a87e59254042" providerId="ADAL" clId="{818D6D05-89A3-4471-A533-562E7ED679F1}" dt="2023-03-08T18:39:25.827" v="2082" actId="14100"/>
          <ac:cxnSpMkLst>
            <pc:docMk/>
            <pc:sldMk cId="3438996769" sldId="269"/>
            <ac:cxnSpMk id="19" creationId="{6BE3AC13-F931-CC8A-5623-FDB846C1DB6F}"/>
          </ac:cxnSpMkLst>
        </pc:cxnChg>
        <pc:cxnChg chg="mod">
          <ac:chgData name="Vita Šakele" userId="22473504-fb74-45b6-b9ac-a87e59254042" providerId="ADAL" clId="{818D6D05-89A3-4471-A533-562E7ED679F1}" dt="2023-03-08T18:39:25.827" v="2082" actId="14100"/>
          <ac:cxnSpMkLst>
            <pc:docMk/>
            <pc:sldMk cId="3438996769" sldId="269"/>
            <ac:cxnSpMk id="22" creationId="{A1799423-62E4-2ED6-1517-8AF2961EFFD6}"/>
          </ac:cxnSpMkLst>
        </pc:cxnChg>
        <pc:cxnChg chg="mod">
          <ac:chgData name="Vita Šakele" userId="22473504-fb74-45b6-b9ac-a87e59254042" providerId="ADAL" clId="{818D6D05-89A3-4471-A533-562E7ED679F1}" dt="2023-03-08T18:39:25.827" v="2082" actId="14100"/>
          <ac:cxnSpMkLst>
            <pc:docMk/>
            <pc:sldMk cId="3438996769" sldId="269"/>
            <ac:cxnSpMk id="25" creationId="{DA27FA31-3B56-36DE-202A-474B75280CB4}"/>
          </ac:cxnSpMkLst>
        </pc:cxnChg>
      </pc:sldChg>
      <pc:sldChg chg="modSp mod">
        <pc:chgData name="Vita Šakele" userId="22473504-fb74-45b6-b9ac-a87e59254042" providerId="ADAL" clId="{818D6D05-89A3-4471-A533-562E7ED679F1}" dt="2023-03-08T18:32:01.328" v="1861" actId="6549"/>
        <pc:sldMkLst>
          <pc:docMk/>
          <pc:sldMk cId="2509791372" sldId="270"/>
        </pc:sldMkLst>
        <pc:spChg chg="mod">
          <ac:chgData name="Vita Šakele" userId="22473504-fb74-45b6-b9ac-a87e59254042" providerId="ADAL" clId="{818D6D05-89A3-4471-A533-562E7ED679F1}" dt="2023-03-08T18:23:58.956" v="1749" actId="6549"/>
          <ac:spMkLst>
            <pc:docMk/>
            <pc:sldMk cId="2509791372" sldId="270"/>
            <ac:spMk id="2" creationId="{C490D039-9D1A-FFE1-9F7B-CBD2E6684E79}"/>
          </ac:spMkLst>
        </pc:spChg>
        <pc:spChg chg="mod">
          <ac:chgData name="Vita Šakele" userId="22473504-fb74-45b6-b9ac-a87e59254042" providerId="ADAL" clId="{818D6D05-89A3-4471-A533-562E7ED679F1}" dt="2023-03-08T18:21:03.892" v="1661" actId="20577"/>
          <ac:spMkLst>
            <pc:docMk/>
            <pc:sldMk cId="2509791372" sldId="270"/>
            <ac:spMk id="6" creationId="{E1391C55-E9DB-2CDE-C0AA-AE2B2A3A7DCE}"/>
          </ac:spMkLst>
        </pc:spChg>
        <pc:spChg chg="mod">
          <ac:chgData name="Vita Šakele" userId="22473504-fb74-45b6-b9ac-a87e59254042" providerId="ADAL" clId="{818D6D05-89A3-4471-A533-562E7ED679F1}" dt="2023-03-08T18:20:47.875" v="1647" actId="6549"/>
          <ac:spMkLst>
            <pc:docMk/>
            <pc:sldMk cId="2509791372" sldId="270"/>
            <ac:spMk id="7" creationId="{FAD5B916-F46D-4131-307F-1C7F3E4810CF}"/>
          </ac:spMkLst>
        </pc:spChg>
        <pc:spChg chg="mod">
          <ac:chgData name="Vita Šakele" userId="22473504-fb74-45b6-b9ac-a87e59254042" providerId="ADAL" clId="{818D6D05-89A3-4471-A533-562E7ED679F1}" dt="2023-03-08T18:23:54.650" v="1748" actId="20577"/>
          <ac:spMkLst>
            <pc:docMk/>
            <pc:sldMk cId="2509791372" sldId="270"/>
            <ac:spMk id="10" creationId="{F73AD52D-7061-27C6-D558-C7C0D61161EE}"/>
          </ac:spMkLst>
        </pc:spChg>
        <pc:spChg chg="mod">
          <ac:chgData name="Vita Šakele" userId="22473504-fb74-45b6-b9ac-a87e59254042" providerId="ADAL" clId="{818D6D05-89A3-4471-A533-562E7ED679F1}" dt="2023-03-08T18:24:17.047" v="1762" actId="6549"/>
          <ac:spMkLst>
            <pc:docMk/>
            <pc:sldMk cId="2509791372" sldId="270"/>
            <ac:spMk id="11" creationId="{3E60A142-17B8-BC40-C773-CBB4D4590A2B}"/>
          </ac:spMkLst>
        </pc:spChg>
        <pc:spChg chg="mod">
          <ac:chgData name="Vita Šakele" userId="22473504-fb74-45b6-b9ac-a87e59254042" providerId="ADAL" clId="{818D6D05-89A3-4471-A533-562E7ED679F1}" dt="2023-03-08T18:24:42.584" v="1808" actId="6549"/>
          <ac:spMkLst>
            <pc:docMk/>
            <pc:sldMk cId="2509791372" sldId="270"/>
            <ac:spMk id="12" creationId="{83B28C95-DF8E-717C-FAB0-9D97A91D5D40}"/>
          </ac:spMkLst>
        </pc:spChg>
        <pc:spChg chg="mod">
          <ac:chgData name="Vita Šakele" userId="22473504-fb74-45b6-b9ac-a87e59254042" providerId="ADAL" clId="{818D6D05-89A3-4471-A533-562E7ED679F1}" dt="2023-03-08T18:28:00.544" v="1828" actId="20577"/>
          <ac:spMkLst>
            <pc:docMk/>
            <pc:sldMk cId="2509791372" sldId="270"/>
            <ac:spMk id="13" creationId="{C6F45BE8-E9FF-1621-E449-4D22FF94EC67}"/>
          </ac:spMkLst>
        </pc:spChg>
        <pc:spChg chg="mod">
          <ac:chgData name="Vita Šakele" userId="22473504-fb74-45b6-b9ac-a87e59254042" providerId="ADAL" clId="{818D6D05-89A3-4471-A533-562E7ED679F1}" dt="2023-03-08T18:32:01.328" v="1861" actId="6549"/>
          <ac:spMkLst>
            <pc:docMk/>
            <pc:sldMk cId="2509791372" sldId="270"/>
            <ac:spMk id="14" creationId="{13C6DDC4-85AD-E842-B9AB-9B882F7503C8}"/>
          </ac:spMkLst>
        </pc:spChg>
        <pc:spChg chg="mod">
          <ac:chgData name="Vita Šakele" userId="22473504-fb74-45b6-b9ac-a87e59254042" providerId="ADAL" clId="{818D6D05-89A3-4471-A533-562E7ED679F1}" dt="2023-03-08T18:29:22.078" v="1858" actId="6549"/>
          <ac:spMkLst>
            <pc:docMk/>
            <pc:sldMk cId="2509791372" sldId="270"/>
            <ac:spMk id="15" creationId="{357DDB9A-E251-72CF-B57E-32C27C82D1E5}"/>
          </ac:spMkLst>
        </pc:spChg>
      </pc:sldChg>
      <pc:sldChg chg="modSp mod">
        <pc:chgData name="Vita Šakele" userId="22473504-fb74-45b6-b9ac-a87e59254042" providerId="ADAL" clId="{818D6D05-89A3-4471-A533-562E7ED679F1}" dt="2023-03-14T12:54:22.620" v="5037" actId="14100"/>
        <pc:sldMkLst>
          <pc:docMk/>
          <pc:sldMk cId="3254963366" sldId="272"/>
        </pc:sldMkLst>
        <pc:spChg chg="mod">
          <ac:chgData name="Vita Šakele" userId="22473504-fb74-45b6-b9ac-a87e59254042" providerId="ADAL" clId="{818D6D05-89A3-4471-A533-562E7ED679F1}" dt="2023-03-08T19:54:19.766" v="2363" actId="113"/>
          <ac:spMkLst>
            <pc:docMk/>
            <pc:sldMk cId="3254963366" sldId="272"/>
            <ac:spMk id="6" creationId="{8D83D955-DB45-A274-DCE0-AA658987EDB1}"/>
          </ac:spMkLst>
        </pc:spChg>
        <pc:spChg chg="mod">
          <ac:chgData name="Vita Šakele" userId="22473504-fb74-45b6-b9ac-a87e59254042" providerId="ADAL" clId="{818D6D05-89A3-4471-A533-562E7ED679F1}" dt="2023-03-14T12:54:22.620" v="5037" actId="14100"/>
          <ac:spMkLst>
            <pc:docMk/>
            <pc:sldMk cId="3254963366" sldId="272"/>
            <ac:spMk id="7" creationId="{F687AC86-69CB-67EF-D53B-EF0740634D81}"/>
          </ac:spMkLst>
        </pc:spChg>
        <pc:spChg chg="mod">
          <ac:chgData name="Vita Šakele" userId="22473504-fb74-45b6-b9ac-a87e59254042" providerId="ADAL" clId="{818D6D05-89A3-4471-A533-562E7ED679F1}" dt="2023-03-14T12:54:00.135" v="5034" actId="1076"/>
          <ac:spMkLst>
            <pc:docMk/>
            <pc:sldMk cId="3254963366" sldId="272"/>
            <ac:spMk id="10" creationId="{F1E4BC7B-9803-2DC9-5A6F-FB2E4712883F}"/>
          </ac:spMkLst>
        </pc:spChg>
        <pc:spChg chg="mod">
          <ac:chgData name="Vita Šakele" userId="22473504-fb74-45b6-b9ac-a87e59254042" providerId="ADAL" clId="{818D6D05-89A3-4471-A533-562E7ED679F1}" dt="2023-03-14T12:54:04.669" v="5035" actId="1076"/>
          <ac:spMkLst>
            <pc:docMk/>
            <pc:sldMk cId="3254963366" sldId="272"/>
            <ac:spMk id="13" creationId="{7426B819-79CF-D682-D3C1-B36F78996438}"/>
          </ac:spMkLst>
        </pc:spChg>
        <pc:cxnChg chg="mod">
          <ac:chgData name="Vita Šakele" userId="22473504-fb74-45b6-b9ac-a87e59254042" providerId="ADAL" clId="{818D6D05-89A3-4471-A533-562E7ED679F1}" dt="2023-03-14T12:54:00.135" v="5034" actId="1076"/>
          <ac:cxnSpMkLst>
            <pc:docMk/>
            <pc:sldMk cId="3254963366" sldId="272"/>
            <ac:cxnSpMk id="20" creationId="{9E7690BC-5F7F-482D-5119-27485AC56AA9}"/>
          </ac:cxnSpMkLst>
        </pc:cxnChg>
        <pc:cxnChg chg="mod">
          <ac:chgData name="Vita Šakele" userId="22473504-fb74-45b6-b9ac-a87e59254042" providerId="ADAL" clId="{818D6D05-89A3-4471-A533-562E7ED679F1}" dt="2023-03-14T12:54:22.620" v="5037" actId="14100"/>
          <ac:cxnSpMkLst>
            <pc:docMk/>
            <pc:sldMk cId="3254963366" sldId="272"/>
            <ac:cxnSpMk id="24" creationId="{936DCE1E-0D34-F5FF-E3F8-1537BA6276D5}"/>
          </ac:cxnSpMkLst>
        </pc:cxnChg>
      </pc:sldChg>
      <pc:sldChg chg="modSp mod">
        <pc:chgData name="Vita Šakele" userId="22473504-fb74-45b6-b9ac-a87e59254042" providerId="ADAL" clId="{818D6D05-89A3-4471-A533-562E7ED679F1}" dt="2023-03-14T12:54:41.597" v="5043" actId="1076"/>
        <pc:sldMkLst>
          <pc:docMk/>
          <pc:sldMk cId="117274421" sldId="274"/>
        </pc:sldMkLst>
        <pc:spChg chg="mod">
          <ac:chgData name="Vita Šakele" userId="22473504-fb74-45b6-b9ac-a87e59254042" providerId="ADAL" clId="{818D6D05-89A3-4471-A533-562E7ED679F1}" dt="2023-03-08T19:56:25.337" v="2547" actId="20577"/>
          <ac:spMkLst>
            <pc:docMk/>
            <pc:sldMk cId="117274421" sldId="274"/>
            <ac:spMk id="5" creationId="{0348F2D9-155A-050B-23C8-5C7BD58E1A93}"/>
          </ac:spMkLst>
        </pc:spChg>
        <pc:spChg chg="mod">
          <ac:chgData name="Vita Šakele" userId="22473504-fb74-45b6-b9ac-a87e59254042" providerId="ADAL" clId="{818D6D05-89A3-4471-A533-562E7ED679F1}" dt="2023-03-08T19:57:20.997" v="2670" actId="20577"/>
          <ac:spMkLst>
            <pc:docMk/>
            <pc:sldMk cId="117274421" sldId="274"/>
            <ac:spMk id="6" creationId="{22A1582A-F69C-944D-5508-B1C72C58949D}"/>
          </ac:spMkLst>
        </pc:spChg>
        <pc:spChg chg="mod">
          <ac:chgData name="Vita Šakele" userId="22473504-fb74-45b6-b9ac-a87e59254042" providerId="ADAL" clId="{818D6D05-89A3-4471-A533-562E7ED679F1}" dt="2023-03-08T19:57:11.359" v="2643" actId="6549"/>
          <ac:spMkLst>
            <pc:docMk/>
            <pc:sldMk cId="117274421" sldId="274"/>
            <ac:spMk id="7" creationId="{D7CDA74E-B7FD-D426-977E-267B0E5677B5}"/>
          </ac:spMkLst>
        </pc:spChg>
        <pc:spChg chg="mod">
          <ac:chgData name="Vita Šakele" userId="22473504-fb74-45b6-b9ac-a87e59254042" providerId="ADAL" clId="{818D6D05-89A3-4471-A533-562E7ED679F1}" dt="2023-03-08T19:58:23.113" v="2761" actId="6549"/>
          <ac:spMkLst>
            <pc:docMk/>
            <pc:sldMk cId="117274421" sldId="274"/>
            <ac:spMk id="8" creationId="{77AF5D92-D0EF-F974-F5E1-4B03E8A7B06A}"/>
          </ac:spMkLst>
        </pc:spChg>
        <pc:spChg chg="mod">
          <ac:chgData name="Vita Šakele" userId="22473504-fb74-45b6-b9ac-a87e59254042" providerId="ADAL" clId="{818D6D05-89A3-4471-A533-562E7ED679F1}" dt="2023-03-08T20:01:40.878" v="2905" actId="20577"/>
          <ac:spMkLst>
            <pc:docMk/>
            <pc:sldMk cId="117274421" sldId="274"/>
            <ac:spMk id="9" creationId="{5AFF8FE0-4A1E-33ED-E66D-71EBC14FAF41}"/>
          </ac:spMkLst>
        </pc:spChg>
        <pc:spChg chg="mod">
          <ac:chgData name="Vita Šakele" userId="22473504-fb74-45b6-b9ac-a87e59254042" providerId="ADAL" clId="{818D6D05-89A3-4471-A533-562E7ED679F1}" dt="2023-03-08T19:58:33.783" v="2780" actId="20577"/>
          <ac:spMkLst>
            <pc:docMk/>
            <pc:sldMk cId="117274421" sldId="274"/>
            <ac:spMk id="10" creationId="{4445A156-4497-44D6-D55C-203715D05335}"/>
          </ac:spMkLst>
        </pc:spChg>
        <pc:spChg chg="mod">
          <ac:chgData name="Vita Šakele" userId="22473504-fb74-45b6-b9ac-a87e59254042" providerId="ADAL" clId="{818D6D05-89A3-4471-A533-562E7ED679F1}" dt="2023-03-08T20:02:19.401" v="2919" actId="6549"/>
          <ac:spMkLst>
            <pc:docMk/>
            <pc:sldMk cId="117274421" sldId="274"/>
            <ac:spMk id="11" creationId="{DDBF5830-5C96-1324-3782-DBF8F642923D}"/>
          </ac:spMkLst>
        </pc:spChg>
        <pc:spChg chg="mod">
          <ac:chgData name="Vita Šakele" userId="22473504-fb74-45b6-b9ac-a87e59254042" providerId="ADAL" clId="{818D6D05-89A3-4471-A533-562E7ED679F1}" dt="2023-03-08T19:59:39.441" v="2871" actId="6549"/>
          <ac:spMkLst>
            <pc:docMk/>
            <pc:sldMk cId="117274421" sldId="274"/>
            <ac:spMk id="12" creationId="{6BDBF547-E476-A3B7-317A-E154A2400E1A}"/>
          </ac:spMkLst>
        </pc:spChg>
        <pc:spChg chg="mod">
          <ac:chgData name="Vita Šakele" userId="22473504-fb74-45b6-b9ac-a87e59254042" providerId="ADAL" clId="{818D6D05-89A3-4471-A533-562E7ED679F1}" dt="2023-03-08T20:02:43.560" v="2929" actId="20577"/>
          <ac:spMkLst>
            <pc:docMk/>
            <pc:sldMk cId="117274421" sldId="274"/>
            <ac:spMk id="13" creationId="{2C86B627-6E0F-BF43-A1BB-636AA0F819E6}"/>
          </ac:spMkLst>
        </pc:spChg>
        <pc:spChg chg="mod">
          <ac:chgData name="Vita Šakele" userId="22473504-fb74-45b6-b9ac-a87e59254042" providerId="ADAL" clId="{818D6D05-89A3-4471-A533-562E7ED679F1}" dt="2023-03-14T12:54:39.098" v="5042" actId="1038"/>
          <ac:spMkLst>
            <pc:docMk/>
            <pc:sldMk cId="117274421" sldId="274"/>
            <ac:spMk id="15" creationId="{291BE87C-B676-68FA-D502-DD8D2944C51C}"/>
          </ac:spMkLst>
        </pc:spChg>
        <pc:spChg chg="mod">
          <ac:chgData name="Vita Šakele" userId="22473504-fb74-45b6-b9ac-a87e59254042" providerId="ADAL" clId="{818D6D05-89A3-4471-A533-562E7ED679F1}" dt="2023-03-08T19:54:46.124" v="2376" actId="122"/>
          <ac:spMkLst>
            <pc:docMk/>
            <pc:sldMk cId="117274421" sldId="274"/>
            <ac:spMk id="18" creationId="{E1F55593-54AE-CC64-5FAF-27677BC9588B}"/>
          </ac:spMkLst>
        </pc:spChg>
        <pc:spChg chg="mod">
          <ac:chgData name="Vita Šakele" userId="22473504-fb74-45b6-b9ac-a87e59254042" providerId="ADAL" clId="{818D6D05-89A3-4471-A533-562E7ED679F1}" dt="2023-03-08T19:55:13.875" v="2463" actId="14100"/>
          <ac:spMkLst>
            <pc:docMk/>
            <pc:sldMk cId="117274421" sldId="274"/>
            <ac:spMk id="21" creationId="{0C81CAD4-EC2A-A928-1951-8A526E6D4105}"/>
          </ac:spMkLst>
        </pc:spChg>
        <pc:grpChg chg="mod">
          <ac:chgData name="Vita Šakele" userId="22473504-fb74-45b6-b9ac-a87e59254042" providerId="ADAL" clId="{818D6D05-89A3-4471-A533-562E7ED679F1}" dt="2023-03-14T12:54:41.597" v="5043" actId="1076"/>
          <ac:grpSpMkLst>
            <pc:docMk/>
            <pc:sldMk cId="117274421" sldId="274"/>
            <ac:grpSpMk id="2" creationId="{BA433306-DCA8-D524-08D9-7CFC9EF76F79}"/>
          </ac:grpSpMkLst>
        </pc:grpChg>
      </pc:sldChg>
      <pc:sldChg chg="modSp mod">
        <pc:chgData name="Vita Šakele" userId="22473504-fb74-45b6-b9ac-a87e59254042" providerId="ADAL" clId="{818D6D05-89A3-4471-A533-562E7ED679F1}" dt="2023-03-08T20:13:15.601" v="3341" actId="14100"/>
        <pc:sldMkLst>
          <pc:docMk/>
          <pc:sldMk cId="4115216319" sldId="277"/>
        </pc:sldMkLst>
        <pc:spChg chg="mod">
          <ac:chgData name="Vita Šakele" userId="22473504-fb74-45b6-b9ac-a87e59254042" providerId="ADAL" clId="{818D6D05-89A3-4471-A533-562E7ED679F1}" dt="2023-03-08T20:10:51.194" v="3289" actId="6549"/>
          <ac:spMkLst>
            <pc:docMk/>
            <pc:sldMk cId="4115216319" sldId="277"/>
            <ac:spMk id="5" creationId="{43D9C4FE-E84D-3DE7-E6CC-75B31659BC4E}"/>
          </ac:spMkLst>
        </pc:spChg>
        <pc:spChg chg="mod">
          <ac:chgData name="Vita Šakele" userId="22473504-fb74-45b6-b9ac-a87e59254042" providerId="ADAL" clId="{818D6D05-89A3-4471-A533-562E7ED679F1}" dt="2023-03-08T20:13:15.601" v="3341" actId="14100"/>
          <ac:spMkLst>
            <pc:docMk/>
            <pc:sldMk cId="4115216319" sldId="277"/>
            <ac:spMk id="6" creationId="{8CC500FA-7EF6-7125-ED78-503FB1FA2AFE}"/>
          </ac:spMkLst>
        </pc:spChg>
        <pc:spChg chg="mod">
          <ac:chgData name="Vita Šakele" userId="22473504-fb74-45b6-b9ac-a87e59254042" providerId="ADAL" clId="{818D6D05-89A3-4471-A533-562E7ED679F1}" dt="2023-03-08T20:13:15.601" v="3341" actId="14100"/>
          <ac:spMkLst>
            <pc:docMk/>
            <pc:sldMk cId="4115216319" sldId="277"/>
            <ac:spMk id="7" creationId="{DCA78E2D-6255-9208-160D-54DCE8FBA1D9}"/>
          </ac:spMkLst>
        </pc:spChg>
        <pc:spChg chg="mod">
          <ac:chgData name="Vita Šakele" userId="22473504-fb74-45b6-b9ac-a87e59254042" providerId="ADAL" clId="{818D6D05-89A3-4471-A533-562E7ED679F1}" dt="2023-03-08T20:13:15.601" v="3341" actId="14100"/>
          <ac:spMkLst>
            <pc:docMk/>
            <pc:sldMk cId="4115216319" sldId="277"/>
            <ac:spMk id="10" creationId="{3C8B0B62-5B0A-9EB2-EA19-83D25408453E}"/>
          </ac:spMkLst>
        </pc:spChg>
        <pc:spChg chg="mod">
          <ac:chgData name="Vita Šakele" userId="22473504-fb74-45b6-b9ac-a87e59254042" providerId="ADAL" clId="{818D6D05-89A3-4471-A533-562E7ED679F1}" dt="2023-03-08T20:13:15.601" v="3341" actId="14100"/>
          <ac:spMkLst>
            <pc:docMk/>
            <pc:sldMk cId="4115216319" sldId="277"/>
            <ac:spMk id="11" creationId="{95CE9CF2-8B52-1BEC-8DD3-4C7E93071880}"/>
          </ac:spMkLst>
        </pc:spChg>
      </pc:sldChg>
      <pc:sldChg chg="modSp mod">
        <pc:chgData name="Vita Šakele" userId="22473504-fb74-45b6-b9ac-a87e59254042" providerId="ADAL" clId="{818D6D05-89A3-4471-A533-562E7ED679F1}" dt="2023-03-14T16:11:32.268" v="5526" actId="6549"/>
        <pc:sldMkLst>
          <pc:docMk/>
          <pc:sldMk cId="2101695419" sldId="278"/>
        </pc:sldMkLst>
        <pc:spChg chg="mod">
          <ac:chgData name="Vita Šakele" userId="22473504-fb74-45b6-b9ac-a87e59254042" providerId="ADAL" clId="{818D6D05-89A3-4471-A533-562E7ED679F1}" dt="2023-03-14T16:11:32.268" v="5526" actId="6549"/>
          <ac:spMkLst>
            <pc:docMk/>
            <pc:sldMk cId="2101695419" sldId="278"/>
            <ac:spMk id="2" creationId="{231E150F-90B6-0FBB-8B80-66700F272CFA}"/>
          </ac:spMkLst>
        </pc:spChg>
      </pc:sldChg>
      <pc:sldChg chg="modSp mod">
        <pc:chgData name="Vita Šakele" userId="22473504-fb74-45b6-b9ac-a87e59254042" providerId="ADAL" clId="{818D6D05-89A3-4471-A533-562E7ED679F1}" dt="2023-03-08T20:42:55.203" v="4564" actId="14100"/>
        <pc:sldMkLst>
          <pc:docMk/>
          <pc:sldMk cId="654878259" sldId="279"/>
        </pc:sldMkLst>
        <pc:spChg chg="mod">
          <ac:chgData name="Vita Šakele" userId="22473504-fb74-45b6-b9ac-a87e59254042" providerId="ADAL" clId="{818D6D05-89A3-4471-A533-562E7ED679F1}" dt="2023-03-08T20:38:39.334" v="4173" actId="6549"/>
          <ac:spMkLst>
            <pc:docMk/>
            <pc:sldMk cId="654878259" sldId="279"/>
            <ac:spMk id="2" creationId="{E54B14E5-B4E7-CADD-2277-7EE53D998A84}"/>
          </ac:spMkLst>
        </pc:spChg>
        <pc:spChg chg="mod">
          <ac:chgData name="Vita Šakele" userId="22473504-fb74-45b6-b9ac-a87e59254042" providerId="ADAL" clId="{818D6D05-89A3-4471-A533-562E7ED679F1}" dt="2023-03-08T20:39:28.439" v="4218"/>
          <ac:spMkLst>
            <pc:docMk/>
            <pc:sldMk cId="654878259" sldId="279"/>
            <ac:spMk id="5" creationId="{7CD7B2CE-1EEC-F16C-2B42-69B1DA3C9CA3}"/>
          </ac:spMkLst>
        </pc:spChg>
        <pc:spChg chg="mod">
          <ac:chgData name="Vita Šakele" userId="22473504-fb74-45b6-b9ac-a87e59254042" providerId="ADAL" clId="{818D6D05-89A3-4471-A533-562E7ED679F1}" dt="2023-03-08T20:39:10.095" v="4217" actId="20577"/>
          <ac:spMkLst>
            <pc:docMk/>
            <pc:sldMk cId="654878259" sldId="279"/>
            <ac:spMk id="10" creationId="{22B492EE-9DE6-F402-E182-1C63DFBC9763}"/>
          </ac:spMkLst>
        </pc:spChg>
        <pc:spChg chg="mod">
          <ac:chgData name="Vita Šakele" userId="22473504-fb74-45b6-b9ac-a87e59254042" providerId="ADAL" clId="{818D6D05-89A3-4471-A533-562E7ED679F1}" dt="2023-03-08T20:42:55.203" v="4564" actId="14100"/>
          <ac:spMkLst>
            <pc:docMk/>
            <pc:sldMk cId="654878259" sldId="279"/>
            <ac:spMk id="11" creationId="{FCEC3DDE-C66C-F663-C621-62B72EBF05A9}"/>
          </ac:spMkLst>
        </pc:spChg>
        <pc:spChg chg="mod">
          <ac:chgData name="Vita Šakele" userId="22473504-fb74-45b6-b9ac-a87e59254042" providerId="ADAL" clId="{818D6D05-89A3-4471-A533-562E7ED679F1}" dt="2023-03-08T20:42:16.475" v="4467" actId="6549"/>
          <ac:spMkLst>
            <pc:docMk/>
            <pc:sldMk cId="654878259" sldId="279"/>
            <ac:spMk id="12" creationId="{AB679BE5-1970-C791-C1B6-BD8F9D9020CF}"/>
          </ac:spMkLst>
        </pc:spChg>
        <pc:spChg chg="mod">
          <ac:chgData name="Vita Šakele" userId="22473504-fb74-45b6-b9ac-a87e59254042" providerId="ADAL" clId="{818D6D05-89A3-4471-A533-562E7ED679F1}" dt="2023-03-08T20:39:45.507" v="4253" actId="20577"/>
          <ac:spMkLst>
            <pc:docMk/>
            <pc:sldMk cId="654878259" sldId="279"/>
            <ac:spMk id="13" creationId="{58E4AE16-2D65-83D5-0559-693FE9A365C4}"/>
          </ac:spMkLst>
        </pc:spChg>
        <pc:spChg chg="mod">
          <ac:chgData name="Vita Šakele" userId="22473504-fb74-45b6-b9ac-a87e59254042" providerId="ADAL" clId="{818D6D05-89A3-4471-A533-562E7ED679F1}" dt="2023-03-08T20:40:02.194" v="4295" actId="6549"/>
          <ac:spMkLst>
            <pc:docMk/>
            <pc:sldMk cId="654878259" sldId="279"/>
            <ac:spMk id="14" creationId="{CE976E78-F257-8085-A158-E407B5372BAA}"/>
          </ac:spMkLst>
        </pc:spChg>
        <pc:spChg chg="mod">
          <ac:chgData name="Vita Šakele" userId="22473504-fb74-45b6-b9ac-a87e59254042" providerId="ADAL" clId="{818D6D05-89A3-4471-A533-562E7ED679F1}" dt="2023-03-08T20:40:49.725" v="4394" actId="20577"/>
          <ac:spMkLst>
            <pc:docMk/>
            <pc:sldMk cId="654878259" sldId="279"/>
            <ac:spMk id="15" creationId="{10987AF8-740E-80A9-76F1-6712456BAA89}"/>
          </ac:spMkLst>
        </pc:spChg>
        <pc:spChg chg="mod">
          <ac:chgData name="Vita Šakele" userId="22473504-fb74-45b6-b9ac-a87e59254042" providerId="ADAL" clId="{818D6D05-89A3-4471-A533-562E7ED679F1}" dt="2023-03-08T20:40:37.511" v="4371" actId="20577"/>
          <ac:spMkLst>
            <pc:docMk/>
            <pc:sldMk cId="654878259" sldId="279"/>
            <ac:spMk id="16" creationId="{7575A4E1-0E56-FBBA-7B9E-8A90EAC0F58C}"/>
          </ac:spMkLst>
        </pc:spChg>
        <pc:spChg chg="mod">
          <ac:chgData name="Vita Šakele" userId="22473504-fb74-45b6-b9ac-a87e59254042" providerId="ADAL" clId="{818D6D05-89A3-4471-A533-562E7ED679F1}" dt="2023-03-08T20:40:27.635" v="4356" actId="6549"/>
          <ac:spMkLst>
            <pc:docMk/>
            <pc:sldMk cId="654878259" sldId="279"/>
            <ac:spMk id="17" creationId="{A34AF8ED-925D-96FD-9B2F-0FADC2983C2C}"/>
          </ac:spMkLst>
        </pc:spChg>
      </pc:sldChg>
      <pc:sldChg chg="addSp delSp modSp mod">
        <pc:chgData name="Vita Šakele" userId="22473504-fb74-45b6-b9ac-a87e59254042" providerId="ADAL" clId="{818D6D05-89A3-4471-A533-562E7ED679F1}" dt="2023-03-08T20:48:23.175" v="4982" actId="6549"/>
        <pc:sldMkLst>
          <pc:docMk/>
          <pc:sldMk cId="3939110882" sldId="281"/>
        </pc:sldMkLst>
        <pc:spChg chg="mod">
          <ac:chgData name="Vita Šakele" userId="22473504-fb74-45b6-b9ac-a87e59254042" providerId="ADAL" clId="{818D6D05-89A3-4471-A533-562E7ED679F1}" dt="2023-03-08T20:43:12.343" v="4597" actId="20577"/>
          <ac:spMkLst>
            <pc:docMk/>
            <pc:sldMk cId="3939110882" sldId="281"/>
            <ac:spMk id="2" creationId="{DA491E0E-CE93-3125-4E38-BE769D80379F}"/>
          </ac:spMkLst>
        </pc:spChg>
        <pc:spChg chg="mod">
          <ac:chgData name="Vita Šakele" userId="22473504-fb74-45b6-b9ac-a87e59254042" providerId="ADAL" clId="{818D6D05-89A3-4471-A533-562E7ED679F1}" dt="2023-03-08T20:48:23.175" v="4982" actId="6549"/>
          <ac:spMkLst>
            <pc:docMk/>
            <pc:sldMk cId="3939110882" sldId="281"/>
            <ac:spMk id="3" creationId="{65E239EE-83BD-8069-9EEB-FB6CE57FBF36}"/>
          </ac:spMkLst>
        </pc:spChg>
        <pc:spChg chg="mod">
          <ac:chgData name="Vita Šakele" userId="22473504-fb74-45b6-b9ac-a87e59254042" providerId="ADAL" clId="{818D6D05-89A3-4471-A533-562E7ED679F1}" dt="2023-03-08T20:44:05.827" v="4781" actId="6549"/>
          <ac:spMkLst>
            <pc:docMk/>
            <pc:sldMk cId="3939110882" sldId="281"/>
            <ac:spMk id="25" creationId="{AB80A316-9531-CE76-D12F-EAD74C68E318}"/>
          </ac:spMkLst>
        </pc:spChg>
        <pc:spChg chg="mod">
          <ac:chgData name="Vita Šakele" userId="22473504-fb74-45b6-b9ac-a87e59254042" providerId="ADAL" clId="{818D6D05-89A3-4471-A533-562E7ED679F1}" dt="2023-03-08T20:45:22.641" v="4899" actId="6549"/>
          <ac:spMkLst>
            <pc:docMk/>
            <pc:sldMk cId="3939110882" sldId="281"/>
            <ac:spMk id="33" creationId="{B932FC11-5A64-5226-2561-D73A9F325110}"/>
          </ac:spMkLst>
        </pc:spChg>
        <pc:picChg chg="add mod modCrop">
          <ac:chgData name="Vita Šakele" userId="22473504-fb74-45b6-b9ac-a87e59254042" providerId="ADAL" clId="{818D6D05-89A3-4471-A533-562E7ED679F1}" dt="2023-03-08T20:47:41.644" v="4906" actId="14100"/>
          <ac:picMkLst>
            <pc:docMk/>
            <pc:sldMk cId="3939110882" sldId="281"/>
            <ac:picMk id="6" creationId="{3C0DCFDA-6D80-E4B2-FB4D-5F28C439109C}"/>
          </ac:picMkLst>
        </pc:picChg>
        <pc:picChg chg="del">
          <ac:chgData name="Vita Šakele" userId="22473504-fb74-45b6-b9ac-a87e59254042" providerId="ADAL" clId="{818D6D05-89A3-4471-A533-562E7ED679F1}" dt="2023-03-08T20:47:11.322" v="4900" actId="478"/>
          <ac:picMkLst>
            <pc:docMk/>
            <pc:sldMk cId="3939110882" sldId="281"/>
            <ac:picMk id="35" creationId="{98A5FF67-C94D-58CD-8045-AE60A9191F28}"/>
          </ac:picMkLst>
        </pc:picChg>
      </pc:sldChg>
      <pc:sldChg chg="modSp mod">
        <pc:chgData name="Vita Šakele" userId="22473504-fb74-45b6-b9ac-a87e59254042" providerId="ADAL" clId="{818D6D05-89A3-4471-A533-562E7ED679F1}" dt="2023-03-08T20:16:44.228" v="3572" actId="113"/>
        <pc:sldMkLst>
          <pc:docMk/>
          <pc:sldMk cId="20451845" sldId="373"/>
        </pc:sldMkLst>
        <pc:spChg chg="mod">
          <ac:chgData name="Vita Šakele" userId="22473504-fb74-45b6-b9ac-a87e59254042" providerId="ADAL" clId="{818D6D05-89A3-4471-A533-562E7ED679F1}" dt="2023-03-08T20:14:44.348" v="3428"/>
          <ac:spMkLst>
            <pc:docMk/>
            <pc:sldMk cId="20451845" sldId="373"/>
            <ac:spMk id="2" creationId="{D6FDC308-9984-7F4C-E363-D564F33E2E99}"/>
          </ac:spMkLst>
        </pc:spChg>
        <pc:spChg chg="mod">
          <ac:chgData name="Vita Šakele" userId="22473504-fb74-45b6-b9ac-a87e59254042" providerId="ADAL" clId="{818D6D05-89A3-4471-A533-562E7ED679F1}" dt="2023-03-08T20:14:08.823" v="3356" actId="27636"/>
          <ac:spMkLst>
            <pc:docMk/>
            <pc:sldMk cId="20451845" sldId="373"/>
            <ac:spMk id="4" creationId="{6DFEF5CA-0480-4A4B-9F06-E5C9ED5179DA}"/>
          </ac:spMkLst>
        </pc:spChg>
        <pc:spChg chg="mod">
          <ac:chgData name="Vita Šakele" userId="22473504-fb74-45b6-b9ac-a87e59254042" providerId="ADAL" clId="{818D6D05-89A3-4471-A533-562E7ED679F1}" dt="2023-03-08T20:16:44.228" v="3572" actId="113"/>
          <ac:spMkLst>
            <pc:docMk/>
            <pc:sldMk cId="20451845" sldId="373"/>
            <ac:spMk id="7" creationId="{DB4806E5-1549-457A-A4BB-E76633649895}"/>
          </ac:spMkLst>
        </pc:spChg>
        <pc:spChg chg="mod">
          <ac:chgData name="Vita Šakele" userId="22473504-fb74-45b6-b9ac-a87e59254042" providerId="ADAL" clId="{818D6D05-89A3-4471-A533-562E7ED679F1}" dt="2023-03-08T20:14:27.346" v="3427" actId="20577"/>
          <ac:spMkLst>
            <pc:docMk/>
            <pc:sldMk cId="20451845" sldId="373"/>
            <ac:spMk id="10" creationId="{6AA70167-1ACB-4544-8232-490B8818A691}"/>
          </ac:spMkLst>
        </pc:spChg>
        <pc:spChg chg="mod">
          <ac:chgData name="Vita Šakele" userId="22473504-fb74-45b6-b9ac-a87e59254042" providerId="ADAL" clId="{818D6D05-89A3-4471-A533-562E7ED679F1}" dt="2023-03-08T20:14:57.079" v="3429"/>
          <ac:spMkLst>
            <pc:docMk/>
            <pc:sldMk cId="20451845" sldId="373"/>
            <ac:spMk id="11" creationId="{6AA79E4F-F2CD-CEE2-D1A2-2480CD5E2AEF}"/>
          </ac:spMkLst>
        </pc:spChg>
        <pc:spChg chg="mod">
          <ac:chgData name="Vita Šakele" userId="22473504-fb74-45b6-b9ac-a87e59254042" providerId="ADAL" clId="{818D6D05-89A3-4471-A533-562E7ED679F1}" dt="2023-03-08T20:15:33.019" v="3450" actId="20577"/>
          <ac:spMkLst>
            <pc:docMk/>
            <pc:sldMk cId="20451845" sldId="373"/>
            <ac:spMk id="12" creationId="{604919BE-65AA-C7B8-AF44-6551B8477116}"/>
          </ac:spMkLst>
        </pc:spChg>
        <pc:spChg chg="mod">
          <ac:chgData name="Vita Šakele" userId="22473504-fb74-45b6-b9ac-a87e59254042" providerId="ADAL" clId="{818D6D05-89A3-4471-A533-562E7ED679F1}" dt="2023-03-08T20:16:01.766" v="3460" actId="20577"/>
          <ac:spMkLst>
            <pc:docMk/>
            <pc:sldMk cId="20451845" sldId="373"/>
            <ac:spMk id="13" creationId="{84332D59-E0DD-8385-A57A-51EE1A561B34}"/>
          </ac:spMkLst>
        </pc:spChg>
      </pc:sldChg>
      <pc:sldChg chg="modSp mod">
        <pc:chgData name="Vita Šakele" userId="22473504-fb74-45b6-b9ac-a87e59254042" providerId="ADAL" clId="{818D6D05-89A3-4471-A533-562E7ED679F1}" dt="2023-03-14T12:56:59.127" v="5066" actId="20577"/>
        <pc:sldMkLst>
          <pc:docMk/>
          <pc:sldMk cId="4015325508" sldId="374"/>
        </pc:sldMkLst>
        <pc:spChg chg="mod">
          <ac:chgData name="Vita Šakele" userId="22473504-fb74-45b6-b9ac-a87e59254042" providerId="ADAL" clId="{818D6D05-89A3-4471-A533-562E7ED679F1}" dt="2023-03-14T12:55:52.926" v="5060"/>
          <ac:spMkLst>
            <pc:docMk/>
            <pc:sldMk cId="4015325508" sldId="374"/>
            <ac:spMk id="3" creationId="{F876185A-60A9-EE10-0A2F-EA4EEA015E29}"/>
          </ac:spMkLst>
        </pc:spChg>
        <pc:spChg chg="mod">
          <ac:chgData name="Vita Šakele" userId="22473504-fb74-45b6-b9ac-a87e59254042" providerId="ADAL" clId="{818D6D05-89A3-4471-A533-562E7ED679F1}" dt="2023-03-09T13:34:36.893" v="5027" actId="113"/>
          <ac:spMkLst>
            <pc:docMk/>
            <pc:sldMk cId="4015325508" sldId="374"/>
            <ac:spMk id="5" creationId="{FC5FC8B4-B36B-F251-A51F-A44C457BD13A}"/>
          </ac:spMkLst>
        </pc:spChg>
        <pc:spChg chg="mod">
          <ac:chgData name="Vita Šakele" userId="22473504-fb74-45b6-b9ac-a87e59254042" providerId="ADAL" clId="{818D6D05-89A3-4471-A533-562E7ED679F1}" dt="2023-03-14T12:56:11.727" v="5061"/>
          <ac:spMkLst>
            <pc:docMk/>
            <pc:sldMk cId="4015325508" sldId="374"/>
            <ac:spMk id="10" creationId="{A1503CE7-C154-73BC-484F-C5385D8DACCB}"/>
          </ac:spMkLst>
        </pc:spChg>
        <pc:spChg chg="mod">
          <ac:chgData name="Vita Šakele" userId="22473504-fb74-45b6-b9ac-a87e59254042" providerId="ADAL" clId="{818D6D05-89A3-4471-A533-562E7ED679F1}" dt="2023-03-14T12:56:33.364" v="5064" actId="6549"/>
          <ac:spMkLst>
            <pc:docMk/>
            <pc:sldMk cId="4015325508" sldId="374"/>
            <ac:spMk id="11" creationId="{7A71B468-EA9A-6CC5-1765-6927D6D69970}"/>
          </ac:spMkLst>
        </pc:spChg>
        <pc:spChg chg="mod">
          <ac:chgData name="Vita Šakele" userId="22473504-fb74-45b6-b9ac-a87e59254042" providerId="ADAL" clId="{818D6D05-89A3-4471-A533-562E7ED679F1}" dt="2023-03-14T12:56:59.127" v="5066" actId="20577"/>
          <ac:spMkLst>
            <pc:docMk/>
            <pc:sldMk cId="4015325508" sldId="374"/>
            <ac:spMk id="12" creationId="{C337D099-D0D4-3F83-117C-6229E03CDA50}"/>
          </ac:spMkLst>
        </pc:spChg>
      </pc:sldChg>
      <pc:sldChg chg="addSp delSp modSp mod">
        <pc:chgData name="Vita Šakele" userId="22473504-fb74-45b6-b9ac-a87e59254042" providerId="ADAL" clId="{818D6D05-89A3-4471-A533-562E7ED679F1}" dt="2023-03-14T16:14:02.295" v="5609" actId="20577"/>
        <pc:sldMkLst>
          <pc:docMk/>
          <pc:sldMk cId="4205227866" sldId="394"/>
        </pc:sldMkLst>
        <pc:spChg chg="add mod">
          <ac:chgData name="Vita Šakele" userId="22473504-fb74-45b6-b9ac-a87e59254042" providerId="ADAL" clId="{818D6D05-89A3-4471-A533-562E7ED679F1}" dt="2023-03-14T16:13:20.738" v="5589" actId="553"/>
          <ac:spMkLst>
            <pc:docMk/>
            <pc:sldMk cId="4205227866" sldId="394"/>
            <ac:spMk id="2" creationId="{B970F589-6D5D-4A39-E412-326345D0F2AF}"/>
          </ac:spMkLst>
        </pc:spChg>
        <pc:spChg chg="mod">
          <ac:chgData name="Vita Šakele" userId="22473504-fb74-45b6-b9ac-a87e59254042" providerId="ADAL" clId="{818D6D05-89A3-4471-A533-562E7ED679F1}" dt="2023-03-14T16:14:02.295" v="5609" actId="20577"/>
          <ac:spMkLst>
            <pc:docMk/>
            <pc:sldMk cId="4205227866" sldId="394"/>
            <ac:spMk id="3" creationId="{A402AB81-6BA7-CC86-79C8-8329BD445A48}"/>
          </ac:spMkLst>
        </pc:spChg>
        <pc:spChg chg="add mod">
          <ac:chgData name="Vita Šakele" userId="22473504-fb74-45b6-b9ac-a87e59254042" providerId="ADAL" clId="{818D6D05-89A3-4471-A533-562E7ED679F1}" dt="2023-03-14T16:13:05.756" v="5588" actId="1076"/>
          <ac:spMkLst>
            <pc:docMk/>
            <pc:sldMk cId="4205227866" sldId="394"/>
            <ac:spMk id="4" creationId="{3BDE9611-F9EF-C8AF-FE32-3E4B1FA96073}"/>
          </ac:spMkLst>
        </pc:spChg>
        <pc:spChg chg="mod">
          <ac:chgData name="Vita Šakele" userId="22473504-fb74-45b6-b9ac-a87e59254042" providerId="ADAL" clId="{818D6D05-89A3-4471-A533-562E7ED679F1}" dt="2023-03-14T16:11:47.392" v="5555" actId="20577"/>
          <ac:spMkLst>
            <pc:docMk/>
            <pc:sldMk cId="4205227866" sldId="394"/>
            <ac:spMk id="5" creationId="{C1440B7B-4B6B-BCBD-AA02-E6E50190D265}"/>
          </ac:spMkLst>
        </pc:spChg>
        <pc:spChg chg="del">
          <ac:chgData name="Vita Šakele" userId="22473504-fb74-45b6-b9ac-a87e59254042" providerId="ADAL" clId="{818D6D05-89A3-4471-A533-562E7ED679F1}" dt="2023-03-14T16:12:58.551" v="5586" actId="478"/>
          <ac:spMkLst>
            <pc:docMk/>
            <pc:sldMk cId="4205227866" sldId="394"/>
            <ac:spMk id="7" creationId="{A5D387F9-949D-48DC-80C4-6451695BCDBF}"/>
          </ac:spMkLst>
        </pc:spChg>
        <pc:spChg chg="del">
          <ac:chgData name="Vita Šakele" userId="22473504-fb74-45b6-b9ac-a87e59254042" providerId="ADAL" clId="{818D6D05-89A3-4471-A533-562E7ED679F1}" dt="2023-03-14T16:12:58.551" v="5586" actId="478"/>
          <ac:spMkLst>
            <pc:docMk/>
            <pc:sldMk cId="4205227866" sldId="394"/>
            <ac:spMk id="8" creationId="{E981029E-075C-4E2A-A6F8-065A9CB65FCF}"/>
          </ac:spMkLst>
        </pc:spChg>
        <pc:spChg chg="del">
          <ac:chgData name="Vita Šakele" userId="22473504-fb74-45b6-b9ac-a87e59254042" providerId="ADAL" clId="{818D6D05-89A3-4471-A533-562E7ED679F1}" dt="2023-03-14T16:12:58.551" v="5586" actId="478"/>
          <ac:spMkLst>
            <pc:docMk/>
            <pc:sldMk cId="4205227866" sldId="394"/>
            <ac:spMk id="9" creationId="{B94762E6-03CB-4366-A777-E9561F83DBA3}"/>
          </ac:spMkLst>
        </pc:spChg>
        <pc:spChg chg="del">
          <ac:chgData name="Vita Šakele" userId="22473504-fb74-45b6-b9ac-a87e59254042" providerId="ADAL" clId="{818D6D05-89A3-4471-A533-562E7ED679F1}" dt="2023-03-14T16:12:58.551" v="5586" actId="478"/>
          <ac:spMkLst>
            <pc:docMk/>
            <pc:sldMk cId="4205227866" sldId="394"/>
            <ac:spMk id="10" creationId="{11F15176-609A-4808-929B-12271F4BBC09}"/>
          </ac:spMkLst>
        </pc:spChg>
        <pc:spChg chg="del">
          <ac:chgData name="Vita Šakele" userId="22473504-fb74-45b6-b9ac-a87e59254042" providerId="ADAL" clId="{818D6D05-89A3-4471-A533-562E7ED679F1}" dt="2023-03-14T16:13:38.769" v="5590" actId="478"/>
          <ac:spMkLst>
            <pc:docMk/>
            <pc:sldMk cId="4205227866" sldId="394"/>
            <ac:spMk id="11" creationId="{E62AE1E2-7A76-459C-8C13-D52B3E3CD0F1}"/>
          </ac:spMkLst>
        </pc:spChg>
        <pc:spChg chg="del mod">
          <ac:chgData name="Vita Šakele" userId="22473504-fb74-45b6-b9ac-a87e59254042" providerId="ADAL" clId="{818D6D05-89A3-4471-A533-562E7ED679F1}" dt="2023-03-14T16:13:38.769" v="5590" actId="478"/>
          <ac:spMkLst>
            <pc:docMk/>
            <pc:sldMk cId="4205227866" sldId="394"/>
            <ac:spMk id="12" creationId="{DEA97DFF-940F-41BB-8620-85E029107EA1}"/>
          </ac:spMkLst>
        </pc:spChg>
        <pc:spChg chg="del">
          <ac:chgData name="Vita Šakele" userId="22473504-fb74-45b6-b9ac-a87e59254042" providerId="ADAL" clId="{818D6D05-89A3-4471-A533-562E7ED679F1}" dt="2023-03-14T16:12:58.551" v="5586" actId="478"/>
          <ac:spMkLst>
            <pc:docMk/>
            <pc:sldMk cId="4205227866" sldId="394"/>
            <ac:spMk id="13" creationId="{9337EBE5-1263-47EA-9049-AD13514FF1C2}"/>
          </ac:spMkLst>
        </pc:spChg>
        <pc:spChg chg="del">
          <ac:chgData name="Vita Šakele" userId="22473504-fb74-45b6-b9ac-a87e59254042" providerId="ADAL" clId="{818D6D05-89A3-4471-A533-562E7ED679F1}" dt="2023-03-14T16:12:58.551" v="5586" actId="478"/>
          <ac:spMkLst>
            <pc:docMk/>
            <pc:sldMk cId="4205227866" sldId="394"/>
            <ac:spMk id="14" creationId="{D0E01375-18D5-411E-BC1F-A5DC42C44ABD}"/>
          </ac:spMkLst>
        </pc:spChg>
        <pc:spChg chg="mod">
          <ac:chgData name="Vita Šakele" userId="22473504-fb74-45b6-b9ac-a87e59254042" providerId="ADAL" clId="{818D6D05-89A3-4471-A533-562E7ED679F1}" dt="2023-03-14T16:11:53.889" v="5562" actId="20577"/>
          <ac:spMkLst>
            <pc:docMk/>
            <pc:sldMk cId="4205227866" sldId="394"/>
            <ac:spMk id="15" creationId="{7E73A90D-A9B4-49F4-AE83-973C5AE6887E}"/>
          </ac:spMkLst>
        </pc:spChg>
        <pc:spChg chg="mod">
          <ac:chgData name="Vita Šakele" userId="22473504-fb74-45b6-b9ac-a87e59254042" providerId="ADAL" clId="{818D6D05-89A3-4471-A533-562E7ED679F1}" dt="2023-03-14T16:12:02.648" v="5571" actId="20577"/>
          <ac:spMkLst>
            <pc:docMk/>
            <pc:sldMk cId="4205227866" sldId="394"/>
            <ac:spMk id="16" creationId="{448169B5-7F34-42F0-80FE-CB6280AE8A6C}"/>
          </ac:spMkLst>
        </pc:spChg>
        <pc:spChg chg="add mod">
          <ac:chgData name="Vita Šakele" userId="22473504-fb74-45b6-b9ac-a87e59254042" providerId="ADAL" clId="{818D6D05-89A3-4471-A533-562E7ED679F1}" dt="2023-03-14T16:13:20.738" v="5589" actId="553"/>
          <ac:spMkLst>
            <pc:docMk/>
            <pc:sldMk cId="4205227866" sldId="394"/>
            <ac:spMk id="17" creationId="{C1A0283C-8B8C-A5AA-C91C-04804D622A0C}"/>
          </ac:spMkLst>
        </pc:spChg>
        <pc:spChg chg="add mod">
          <ac:chgData name="Vita Šakele" userId="22473504-fb74-45b6-b9ac-a87e59254042" providerId="ADAL" clId="{818D6D05-89A3-4471-A533-562E7ED679F1}" dt="2023-03-14T16:13:05.756" v="5588" actId="1076"/>
          <ac:spMkLst>
            <pc:docMk/>
            <pc:sldMk cId="4205227866" sldId="394"/>
            <ac:spMk id="18" creationId="{1950BA8C-A329-4A54-A6F7-CAE96437ABD9}"/>
          </ac:spMkLst>
        </pc:spChg>
        <pc:spChg chg="add mod">
          <ac:chgData name="Vita Šakele" userId="22473504-fb74-45b6-b9ac-a87e59254042" providerId="ADAL" clId="{818D6D05-89A3-4471-A533-562E7ED679F1}" dt="2023-03-14T16:13:05.756" v="5588" actId="1076"/>
          <ac:spMkLst>
            <pc:docMk/>
            <pc:sldMk cId="4205227866" sldId="394"/>
            <ac:spMk id="19" creationId="{3C82BF3F-1772-46F2-1AF7-17BDC1D64B9B}"/>
          </ac:spMkLst>
        </pc:spChg>
        <pc:spChg chg="add mod">
          <ac:chgData name="Vita Šakele" userId="22473504-fb74-45b6-b9ac-a87e59254042" providerId="ADAL" clId="{818D6D05-89A3-4471-A533-562E7ED679F1}" dt="2023-03-14T16:13:20.738" v="5589" actId="553"/>
          <ac:spMkLst>
            <pc:docMk/>
            <pc:sldMk cId="4205227866" sldId="394"/>
            <ac:spMk id="21" creationId="{3C617C9B-15AB-8F88-E459-E353C4B00D5F}"/>
          </ac:spMkLst>
        </pc:spChg>
        <pc:spChg chg="mod">
          <ac:chgData name="Vita Šakele" userId="22473504-fb74-45b6-b9ac-a87e59254042" providerId="ADAL" clId="{818D6D05-89A3-4471-A533-562E7ED679F1}" dt="2023-03-14T16:12:39.063" v="5585" actId="6549"/>
          <ac:spMkLst>
            <pc:docMk/>
            <pc:sldMk cId="4205227866" sldId="394"/>
            <ac:spMk id="22" creationId="{00297333-40CE-4F4D-8079-4EB43918BB69}"/>
          </ac:spMkLst>
        </pc:spChg>
        <pc:spChg chg="add mod">
          <ac:chgData name="Vita Šakele" userId="22473504-fb74-45b6-b9ac-a87e59254042" providerId="ADAL" clId="{818D6D05-89A3-4471-A533-562E7ED679F1}" dt="2023-03-14T16:13:47.837" v="5592" actId="1076"/>
          <ac:spMkLst>
            <pc:docMk/>
            <pc:sldMk cId="4205227866" sldId="394"/>
            <ac:spMk id="23" creationId="{64C49D6D-03B4-DA09-30E1-5DA0D4723476}"/>
          </ac:spMkLst>
        </pc:spChg>
        <pc:spChg chg="add mod">
          <ac:chgData name="Vita Šakele" userId="22473504-fb74-45b6-b9ac-a87e59254042" providerId="ADAL" clId="{818D6D05-89A3-4471-A533-562E7ED679F1}" dt="2023-03-14T16:13:47.837" v="5592" actId="1076"/>
          <ac:spMkLst>
            <pc:docMk/>
            <pc:sldMk cId="4205227866" sldId="394"/>
            <ac:spMk id="24" creationId="{2C7ACDB1-B635-73F2-B749-80B2DF23E8C9}"/>
          </ac:spMkLst>
        </pc:spChg>
      </pc:sldChg>
      <pc:sldChg chg="modSp mod">
        <pc:chgData name="Vita Šakele" userId="22473504-fb74-45b6-b9ac-a87e59254042" providerId="ADAL" clId="{818D6D05-89A3-4471-A533-562E7ED679F1}" dt="2023-03-16T15:51:53.224" v="6997" actId="6549"/>
        <pc:sldMkLst>
          <pc:docMk/>
          <pc:sldMk cId="3977041312" sldId="398"/>
        </pc:sldMkLst>
        <pc:spChg chg="mod">
          <ac:chgData name="Vita Šakele" userId="22473504-fb74-45b6-b9ac-a87e59254042" providerId="ADAL" clId="{818D6D05-89A3-4471-A533-562E7ED679F1}" dt="2023-03-16T15:51:53.224" v="6997" actId="6549"/>
          <ac:spMkLst>
            <pc:docMk/>
            <pc:sldMk cId="3977041312" sldId="398"/>
            <ac:spMk id="2" creationId="{6EAD5B67-3A78-22D5-4DED-4289FC677A92}"/>
          </ac:spMkLst>
        </pc:spChg>
      </pc:sldChg>
      <pc:sldChg chg="modSp mod">
        <pc:chgData name="Vita Šakele" userId="22473504-fb74-45b6-b9ac-a87e59254042" providerId="ADAL" clId="{818D6D05-89A3-4471-A533-562E7ED679F1}" dt="2023-03-14T12:55:05.350" v="5058" actId="20577"/>
        <pc:sldMkLst>
          <pc:docMk/>
          <pc:sldMk cId="1413885942" sldId="399"/>
        </pc:sldMkLst>
        <pc:spChg chg="mod">
          <ac:chgData name="Vita Šakele" userId="22473504-fb74-45b6-b9ac-a87e59254042" providerId="ADAL" clId="{818D6D05-89A3-4471-A533-562E7ED679F1}" dt="2023-03-14T12:55:05.350" v="5058" actId="20577"/>
          <ac:spMkLst>
            <pc:docMk/>
            <pc:sldMk cId="1413885942" sldId="399"/>
            <ac:spMk id="5" creationId="{8FACC95F-4EC5-D62F-DEAA-B370A35CDC5D}"/>
          </ac:spMkLst>
        </pc:spChg>
      </pc:sldChg>
      <pc:sldChg chg="modSp mod">
        <pc:chgData name="Vita Šakele" userId="22473504-fb74-45b6-b9ac-a87e59254042" providerId="ADAL" clId="{818D6D05-89A3-4471-A533-562E7ED679F1}" dt="2023-03-08T16:56:51.036" v="168" actId="6549"/>
        <pc:sldMkLst>
          <pc:docMk/>
          <pc:sldMk cId="1146189130" sldId="400"/>
        </pc:sldMkLst>
        <pc:spChg chg="mod">
          <ac:chgData name="Vita Šakele" userId="22473504-fb74-45b6-b9ac-a87e59254042" providerId="ADAL" clId="{818D6D05-89A3-4471-A533-562E7ED679F1}" dt="2023-03-08T16:56:51.036" v="168" actId="6549"/>
          <ac:spMkLst>
            <pc:docMk/>
            <pc:sldMk cId="1146189130" sldId="400"/>
            <ac:spMk id="5" creationId="{8FACC95F-4EC5-D62F-DEAA-B370A35CDC5D}"/>
          </ac:spMkLst>
        </pc:spChg>
      </pc:sldChg>
      <pc:sldChg chg="modSp mod">
        <pc:chgData name="Vita Šakele" userId="22473504-fb74-45b6-b9ac-a87e59254042" providerId="ADAL" clId="{818D6D05-89A3-4471-A533-562E7ED679F1}" dt="2023-03-08T20:05:07.592" v="2930"/>
        <pc:sldMkLst>
          <pc:docMk/>
          <pc:sldMk cId="265672892" sldId="401"/>
        </pc:sldMkLst>
        <pc:spChg chg="mod">
          <ac:chgData name="Vita Šakele" userId="22473504-fb74-45b6-b9ac-a87e59254042" providerId="ADAL" clId="{818D6D05-89A3-4471-A533-562E7ED679F1}" dt="2023-03-08T20:05:07.592" v="2930"/>
          <ac:spMkLst>
            <pc:docMk/>
            <pc:sldMk cId="265672892" sldId="401"/>
            <ac:spMk id="5" creationId="{8FACC95F-4EC5-D62F-DEAA-B370A35CDC5D}"/>
          </ac:spMkLst>
        </pc:spChg>
      </pc:sldChg>
      <pc:sldChg chg="modSp mod">
        <pc:chgData name="Vita Šakele" userId="22473504-fb74-45b6-b9ac-a87e59254042" providerId="ADAL" clId="{818D6D05-89A3-4471-A533-562E7ED679F1}" dt="2023-03-14T12:55:26.080" v="5059" actId="20577"/>
        <pc:sldMkLst>
          <pc:docMk/>
          <pc:sldMk cId="4052833867" sldId="402"/>
        </pc:sldMkLst>
        <pc:spChg chg="mod">
          <ac:chgData name="Vita Šakele" userId="22473504-fb74-45b6-b9ac-a87e59254042" providerId="ADAL" clId="{818D6D05-89A3-4471-A533-562E7ED679F1}" dt="2023-03-08T20:17:51.914" v="3628" actId="6549"/>
          <ac:spMkLst>
            <pc:docMk/>
            <pc:sldMk cId="4052833867" sldId="402"/>
            <ac:spMk id="3" creationId="{FE41918B-E8C0-490E-EEE5-2F2C438D3BE0}"/>
          </ac:spMkLst>
        </pc:spChg>
        <pc:spChg chg="mod">
          <ac:chgData name="Vita Šakele" userId="22473504-fb74-45b6-b9ac-a87e59254042" providerId="ADAL" clId="{818D6D05-89A3-4471-A533-562E7ED679F1}" dt="2023-03-08T20:18:23.527" v="3748" actId="6549"/>
          <ac:spMkLst>
            <pc:docMk/>
            <pc:sldMk cId="4052833867" sldId="402"/>
            <ac:spMk id="5" creationId="{0384BFEF-BA8D-2BED-0F71-F3159F41E6E7}"/>
          </ac:spMkLst>
        </pc:spChg>
        <pc:spChg chg="mod">
          <ac:chgData name="Vita Šakele" userId="22473504-fb74-45b6-b9ac-a87e59254042" providerId="ADAL" clId="{818D6D05-89A3-4471-A533-562E7ED679F1}" dt="2023-03-14T12:55:26.080" v="5059" actId="20577"/>
          <ac:spMkLst>
            <pc:docMk/>
            <pc:sldMk cId="4052833867" sldId="402"/>
            <ac:spMk id="6" creationId="{ABA3D5F3-82EB-E9F2-EEC4-A7ADC1D5D5E6}"/>
          </ac:spMkLst>
        </pc:spChg>
        <pc:spChg chg="mod">
          <ac:chgData name="Vita Šakele" userId="22473504-fb74-45b6-b9ac-a87e59254042" providerId="ADAL" clId="{818D6D05-89A3-4471-A533-562E7ED679F1}" dt="2023-03-08T20:19:21.397" v="3876" actId="6549"/>
          <ac:spMkLst>
            <pc:docMk/>
            <pc:sldMk cId="4052833867" sldId="402"/>
            <ac:spMk id="7" creationId="{212D2834-6180-A222-696C-163925285D94}"/>
          </ac:spMkLst>
        </pc:spChg>
        <pc:spChg chg="mod">
          <ac:chgData name="Vita Šakele" userId="22473504-fb74-45b6-b9ac-a87e59254042" providerId="ADAL" clId="{818D6D05-89A3-4471-A533-562E7ED679F1}" dt="2023-03-08T20:18:06.349" v="3661" actId="20577"/>
          <ac:spMkLst>
            <pc:docMk/>
            <pc:sldMk cId="4052833867" sldId="402"/>
            <ac:spMk id="10" creationId="{E75774E7-6462-BB4A-E3D8-3E203705ECC8}"/>
          </ac:spMkLst>
        </pc:spChg>
      </pc:sldChg>
      <pc:sldChg chg="modSp mod">
        <pc:chgData name="Vita Šakele" userId="22473504-fb74-45b6-b9ac-a87e59254042" providerId="ADAL" clId="{818D6D05-89A3-4471-A533-562E7ED679F1}" dt="2023-03-08T20:37:36.689" v="4138" actId="20577"/>
        <pc:sldMkLst>
          <pc:docMk/>
          <pc:sldMk cId="1536375888" sldId="403"/>
        </pc:sldMkLst>
        <pc:spChg chg="mod">
          <ac:chgData name="Vita Šakele" userId="22473504-fb74-45b6-b9ac-a87e59254042" providerId="ADAL" clId="{818D6D05-89A3-4471-A533-562E7ED679F1}" dt="2023-03-08T20:19:55.410" v="3911" actId="20577"/>
          <ac:spMkLst>
            <pc:docMk/>
            <pc:sldMk cId="1536375888" sldId="403"/>
            <ac:spMk id="2" creationId="{A5BE512E-3421-0718-B204-750025B1219E}"/>
          </ac:spMkLst>
        </pc:spChg>
        <pc:spChg chg="mod">
          <ac:chgData name="Vita Šakele" userId="22473504-fb74-45b6-b9ac-a87e59254042" providerId="ADAL" clId="{818D6D05-89A3-4471-A533-562E7ED679F1}" dt="2023-03-08T20:37:36.689" v="4138" actId="20577"/>
          <ac:spMkLst>
            <pc:docMk/>
            <pc:sldMk cId="1536375888" sldId="403"/>
            <ac:spMk id="8" creationId="{C722D536-7DB6-CBBD-6631-D49A46286BCF}"/>
          </ac:spMkLst>
        </pc:spChg>
        <pc:spChg chg="mod">
          <ac:chgData name="Vita Šakele" userId="22473504-fb74-45b6-b9ac-a87e59254042" providerId="ADAL" clId="{818D6D05-89A3-4471-A533-562E7ED679F1}" dt="2023-03-08T20:30:42.293" v="4059" actId="113"/>
          <ac:spMkLst>
            <pc:docMk/>
            <pc:sldMk cId="1536375888" sldId="403"/>
            <ac:spMk id="12" creationId="{881A93F3-68B2-0E49-F8A3-A0C2A9247B96}"/>
          </ac:spMkLst>
        </pc:spChg>
      </pc:sldChg>
      <pc:sldChg chg="addSp delSp modSp mod">
        <pc:chgData name="Vita Šakele" userId="22473504-fb74-45b6-b9ac-a87e59254042" providerId="ADAL" clId="{818D6D05-89A3-4471-A533-562E7ED679F1}" dt="2023-03-14T13:13:18.765" v="5152" actId="1076"/>
        <pc:sldMkLst>
          <pc:docMk/>
          <pc:sldMk cId="541057481" sldId="404"/>
        </pc:sldMkLst>
        <pc:spChg chg="mod">
          <ac:chgData name="Vita Šakele" userId="22473504-fb74-45b6-b9ac-a87e59254042" providerId="ADAL" clId="{818D6D05-89A3-4471-A533-562E7ED679F1}" dt="2023-03-14T12:57:17.380" v="5067"/>
          <ac:spMkLst>
            <pc:docMk/>
            <pc:sldMk cId="541057481" sldId="404"/>
            <ac:spMk id="2" creationId="{5DE9D39C-D448-D643-D5ED-C1576D4FBA63}"/>
          </ac:spMkLst>
        </pc:spChg>
        <pc:spChg chg="mod">
          <ac:chgData name="Vita Šakele" userId="22473504-fb74-45b6-b9ac-a87e59254042" providerId="ADAL" clId="{818D6D05-89A3-4471-A533-562E7ED679F1}" dt="2023-03-14T13:05:06.413" v="5144" actId="6549"/>
          <ac:spMkLst>
            <pc:docMk/>
            <pc:sldMk cId="541057481" sldId="404"/>
            <ac:spMk id="8" creationId="{7557B460-EACE-0E9D-4430-60FA9E21808A}"/>
          </ac:spMkLst>
        </pc:spChg>
        <pc:spChg chg="mod">
          <ac:chgData name="Vita Šakele" userId="22473504-fb74-45b6-b9ac-a87e59254042" providerId="ADAL" clId="{818D6D05-89A3-4471-A533-562E7ED679F1}" dt="2023-03-14T13:01:12.585" v="5103" actId="1076"/>
          <ac:spMkLst>
            <pc:docMk/>
            <pc:sldMk cId="541057481" sldId="404"/>
            <ac:spMk id="12" creationId="{49B213E5-282A-B165-DC6D-7B8A6785DA2F}"/>
          </ac:spMkLst>
        </pc:spChg>
        <pc:picChg chg="del mod">
          <ac:chgData name="Vita Šakele" userId="22473504-fb74-45b6-b9ac-a87e59254042" providerId="ADAL" clId="{818D6D05-89A3-4471-A533-562E7ED679F1}" dt="2023-03-14T13:13:02" v="5146" actId="478"/>
          <ac:picMkLst>
            <pc:docMk/>
            <pc:sldMk cId="541057481" sldId="404"/>
            <ac:picMk id="5" creationId="{5269BB70-5249-368C-21F6-A8CEBFDA0E1B}"/>
          </ac:picMkLst>
        </pc:picChg>
        <pc:picChg chg="add mod">
          <ac:chgData name="Vita Šakele" userId="22473504-fb74-45b6-b9ac-a87e59254042" providerId="ADAL" clId="{818D6D05-89A3-4471-A533-562E7ED679F1}" dt="2023-03-14T13:13:18.765" v="5152" actId="1076"/>
          <ac:picMkLst>
            <pc:docMk/>
            <pc:sldMk cId="541057481" sldId="404"/>
            <ac:picMk id="6" creationId="{BCDEC820-BCA7-1AED-ABEC-BD27E53344B6}"/>
          </ac:picMkLst>
        </pc:picChg>
      </pc:sldChg>
      <pc:sldChg chg="addSp delSp modSp mod modAnim">
        <pc:chgData name="Vita Šakele" userId="22473504-fb74-45b6-b9ac-a87e59254042" providerId="ADAL" clId="{818D6D05-89A3-4471-A533-562E7ED679F1}" dt="2023-03-14T15:20:07.376" v="5232" actId="14734"/>
        <pc:sldMkLst>
          <pc:docMk/>
          <pc:sldMk cId="40201027" sldId="406"/>
        </pc:sldMkLst>
        <pc:spChg chg="mod">
          <ac:chgData name="Vita Šakele" userId="22473504-fb74-45b6-b9ac-a87e59254042" providerId="ADAL" clId="{818D6D05-89A3-4471-A533-562E7ED679F1}" dt="2023-03-14T12:57:39.999" v="5070" actId="20577"/>
          <ac:spMkLst>
            <pc:docMk/>
            <pc:sldMk cId="40201027" sldId="406"/>
            <ac:spMk id="2" creationId="{EE037BCE-7842-8D6A-4026-EF53080BF63F}"/>
          </ac:spMkLst>
        </pc:spChg>
        <pc:spChg chg="add del mod">
          <ac:chgData name="Vita Šakele" userId="22473504-fb74-45b6-b9ac-a87e59254042" providerId="ADAL" clId="{818D6D05-89A3-4471-A533-562E7ED679F1}" dt="2023-03-14T15:19:19.193" v="5209"/>
          <ac:spMkLst>
            <pc:docMk/>
            <pc:sldMk cId="40201027" sldId="406"/>
            <ac:spMk id="7" creationId="{B8D3A644-57AC-521A-E91D-98D869AD6C6D}"/>
          </ac:spMkLst>
        </pc:spChg>
        <pc:spChg chg="mod">
          <ac:chgData name="Vita Šakele" userId="22473504-fb74-45b6-b9ac-a87e59254042" providerId="ADAL" clId="{818D6D05-89A3-4471-A533-562E7ED679F1}" dt="2023-03-14T15:18:49.888" v="5204" actId="6549"/>
          <ac:spMkLst>
            <pc:docMk/>
            <pc:sldMk cId="40201027" sldId="406"/>
            <ac:spMk id="12" creationId="{3CC5476F-1B84-9C96-F99C-93CE4EDE5197}"/>
          </ac:spMkLst>
        </pc:spChg>
        <pc:graphicFrameChg chg="add mod modGraphic">
          <ac:chgData name="Vita Šakele" userId="22473504-fb74-45b6-b9ac-a87e59254042" providerId="ADAL" clId="{818D6D05-89A3-4471-A533-562E7ED679F1}" dt="2023-03-14T15:20:07.376" v="5232" actId="14734"/>
          <ac:graphicFrameMkLst>
            <pc:docMk/>
            <pc:sldMk cId="40201027" sldId="406"/>
            <ac:graphicFrameMk id="5" creationId="{FE17C480-0569-5EEA-7BB3-D8A0D5281B02}"/>
          </ac:graphicFrameMkLst>
        </pc:graphicFrameChg>
        <pc:picChg chg="add mod">
          <ac:chgData name="Vita Šakele" userId="22473504-fb74-45b6-b9ac-a87e59254042" providerId="ADAL" clId="{818D6D05-89A3-4471-A533-562E7ED679F1}" dt="2023-03-14T15:18:58.936" v="5205" actId="1076"/>
          <ac:picMkLst>
            <pc:docMk/>
            <pc:sldMk cId="40201027" sldId="406"/>
            <ac:picMk id="3" creationId="{42CD618D-3317-C08F-B0B3-CE954F655EC2}"/>
          </ac:picMkLst>
        </pc:picChg>
        <pc:picChg chg="del">
          <ac:chgData name="Vita Šakele" userId="22473504-fb74-45b6-b9ac-a87e59254042" providerId="ADAL" clId="{818D6D05-89A3-4471-A533-562E7ED679F1}" dt="2023-03-14T15:15:12.069" v="5153" actId="478"/>
          <ac:picMkLst>
            <pc:docMk/>
            <pc:sldMk cId="40201027" sldId="406"/>
            <ac:picMk id="6" creationId="{850BDC08-2FEA-3AE0-E5A6-18F88C504E6E}"/>
          </ac:picMkLst>
        </pc:picChg>
      </pc:sldChg>
      <pc:sldChg chg="addSp delSp modSp mod delAnim modAnim">
        <pc:chgData name="Vita Šakele" userId="22473504-fb74-45b6-b9ac-a87e59254042" providerId="ADAL" clId="{818D6D05-89A3-4471-A533-562E7ED679F1}" dt="2023-03-14T15:33:35.184" v="5455" actId="20577"/>
        <pc:sldMkLst>
          <pc:docMk/>
          <pc:sldMk cId="3378622506" sldId="407"/>
        </pc:sldMkLst>
        <pc:spChg chg="mod">
          <ac:chgData name="Vita Šakele" userId="22473504-fb74-45b6-b9ac-a87e59254042" providerId="ADAL" clId="{818D6D05-89A3-4471-A533-562E7ED679F1}" dt="2023-03-14T12:58:16.567" v="5077" actId="20577"/>
          <ac:spMkLst>
            <pc:docMk/>
            <pc:sldMk cId="3378622506" sldId="407"/>
            <ac:spMk id="2" creationId="{3D3097A1-28A3-CE88-2564-439B6500D1A9}"/>
          </ac:spMkLst>
        </pc:spChg>
        <pc:spChg chg="mod">
          <ac:chgData name="Vita Šakele" userId="22473504-fb74-45b6-b9ac-a87e59254042" providerId="ADAL" clId="{818D6D05-89A3-4471-A533-562E7ED679F1}" dt="2023-03-14T15:20:53.604" v="5237"/>
          <ac:spMkLst>
            <pc:docMk/>
            <pc:sldMk cId="3378622506" sldId="407"/>
            <ac:spMk id="17" creationId="{325036E9-C1F1-655A-EE34-D813178BD4F2}"/>
          </ac:spMkLst>
        </pc:spChg>
        <pc:spChg chg="mod">
          <ac:chgData name="Vita Šakele" userId="22473504-fb74-45b6-b9ac-a87e59254042" providerId="ADAL" clId="{818D6D05-89A3-4471-A533-562E7ED679F1}" dt="2023-03-14T15:28:08.341" v="5322" actId="6549"/>
          <ac:spMkLst>
            <pc:docMk/>
            <pc:sldMk cId="3378622506" sldId="407"/>
            <ac:spMk id="18" creationId="{3BE39F71-0B29-88B3-F183-8CA2BD3685E1}"/>
          </ac:spMkLst>
        </pc:spChg>
        <pc:spChg chg="mod">
          <ac:chgData name="Vita Šakele" userId="22473504-fb74-45b6-b9ac-a87e59254042" providerId="ADAL" clId="{818D6D05-89A3-4471-A533-562E7ED679F1}" dt="2023-03-14T15:28:52.433" v="5327" actId="6549"/>
          <ac:spMkLst>
            <pc:docMk/>
            <pc:sldMk cId="3378622506" sldId="407"/>
            <ac:spMk id="19" creationId="{D2432F82-A406-3429-967D-7B4B01148C83}"/>
          </ac:spMkLst>
        </pc:spChg>
        <pc:spChg chg="mod">
          <ac:chgData name="Vita Šakele" userId="22473504-fb74-45b6-b9ac-a87e59254042" providerId="ADAL" clId="{818D6D05-89A3-4471-A533-562E7ED679F1}" dt="2023-03-14T15:29:15.118" v="5334" actId="20577"/>
          <ac:spMkLst>
            <pc:docMk/>
            <pc:sldMk cId="3378622506" sldId="407"/>
            <ac:spMk id="20" creationId="{763A47C7-8E78-E32C-F043-10F2DB76FE03}"/>
          </ac:spMkLst>
        </pc:spChg>
        <pc:spChg chg="mod">
          <ac:chgData name="Vita Šakele" userId="22473504-fb74-45b6-b9ac-a87e59254042" providerId="ADAL" clId="{818D6D05-89A3-4471-A533-562E7ED679F1}" dt="2023-03-14T15:29:23.483" v="5348" actId="20577"/>
          <ac:spMkLst>
            <pc:docMk/>
            <pc:sldMk cId="3378622506" sldId="407"/>
            <ac:spMk id="21" creationId="{1659B518-A912-881B-5AA8-1E626D97DAB7}"/>
          </ac:spMkLst>
        </pc:spChg>
        <pc:spChg chg="mod">
          <ac:chgData name="Vita Šakele" userId="22473504-fb74-45b6-b9ac-a87e59254042" providerId="ADAL" clId="{818D6D05-89A3-4471-A533-562E7ED679F1}" dt="2023-03-14T15:29:31.557" v="5357" actId="20577"/>
          <ac:spMkLst>
            <pc:docMk/>
            <pc:sldMk cId="3378622506" sldId="407"/>
            <ac:spMk id="22" creationId="{01E61719-7FF5-2D66-DFAA-12EDF7F91A7D}"/>
          </ac:spMkLst>
        </pc:spChg>
        <pc:spChg chg="mod">
          <ac:chgData name="Vita Šakele" userId="22473504-fb74-45b6-b9ac-a87e59254042" providerId="ADAL" clId="{818D6D05-89A3-4471-A533-562E7ED679F1}" dt="2023-03-14T15:30:06.886" v="5387" actId="14100"/>
          <ac:spMkLst>
            <pc:docMk/>
            <pc:sldMk cId="3378622506" sldId="407"/>
            <ac:spMk id="23" creationId="{F8B80FAA-817F-3682-9F3B-0EA8516E7BE1}"/>
          </ac:spMkLst>
        </pc:spChg>
        <pc:spChg chg="mod">
          <ac:chgData name="Vita Šakele" userId="22473504-fb74-45b6-b9ac-a87e59254042" providerId="ADAL" clId="{818D6D05-89A3-4471-A533-562E7ED679F1}" dt="2023-03-14T15:30:27.979" v="5416" actId="20577"/>
          <ac:spMkLst>
            <pc:docMk/>
            <pc:sldMk cId="3378622506" sldId="407"/>
            <ac:spMk id="24" creationId="{B7761815-14CA-9DCB-1BC7-3A80C8AE234B}"/>
          </ac:spMkLst>
        </pc:spChg>
        <pc:spChg chg="del">
          <ac:chgData name="Vita Šakele" userId="22473504-fb74-45b6-b9ac-a87e59254042" providerId="ADAL" clId="{818D6D05-89A3-4471-A533-562E7ED679F1}" dt="2023-03-14T15:30:56.294" v="5419" actId="478"/>
          <ac:spMkLst>
            <pc:docMk/>
            <pc:sldMk cId="3378622506" sldId="407"/>
            <ac:spMk id="25" creationId="{6D4CA726-49C4-7732-E9B0-62A70ACF4418}"/>
          </ac:spMkLst>
        </pc:spChg>
        <pc:spChg chg="del">
          <ac:chgData name="Vita Šakele" userId="22473504-fb74-45b6-b9ac-a87e59254042" providerId="ADAL" clId="{818D6D05-89A3-4471-A533-562E7ED679F1}" dt="2023-03-14T15:30:56.294" v="5419" actId="478"/>
          <ac:spMkLst>
            <pc:docMk/>
            <pc:sldMk cId="3378622506" sldId="407"/>
            <ac:spMk id="26" creationId="{CCEF672C-D195-EA0C-4C27-30034915137B}"/>
          </ac:spMkLst>
        </pc:spChg>
        <pc:spChg chg="del">
          <ac:chgData name="Vita Šakele" userId="22473504-fb74-45b6-b9ac-a87e59254042" providerId="ADAL" clId="{818D6D05-89A3-4471-A533-562E7ED679F1}" dt="2023-03-14T15:30:56.294" v="5419" actId="478"/>
          <ac:spMkLst>
            <pc:docMk/>
            <pc:sldMk cId="3378622506" sldId="407"/>
            <ac:spMk id="27" creationId="{F4CA7F6A-941E-9E51-270E-2D29F29DD8C9}"/>
          </ac:spMkLst>
        </pc:spChg>
        <pc:spChg chg="del">
          <ac:chgData name="Vita Šakele" userId="22473504-fb74-45b6-b9ac-a87e59254042" providerId="ADAL" clId="{818D6D05-89A3-4471-A533-562E7ED679F1}" dt="2023-03-14T15:30:56.294" v="5419" actId="478"/>
          <ac:spMkLst>
            <pc:docMk/>
            <pc:sldMk cId="3378622506" sldId="407"/>
            <ac:spMk id="28" creationId="{3E92EBBB-CAF6-5723-2284-2316C935CA66}"/>
          </ac:spMkLst>
        </pc:spChg>
        <pc:spChg chg="del">
          <ac:chgData name="Vita Šakele" userId="22473504-fb74-45b6-b9ac-a87e59254042" providerId="ADAL" clId="{818D6D05-89A3-4471-A533-562E7ED679F1}" dt="2023-03-14T15:30:56.294" v="5419" actId="478"/>
          <ac:spMkLst>
            <pc:docMk/>
            <pc:sldMk cId="3378622506" sldId="407"/>
            <ac:spMk id="29" creationId="{936AE5CD-0B9D-C3FA-4416-ABA06DA5CE86}"/>
          </ac:spMkLst>
        </pc:spChg>
        <pc:spChg chg="mod">
          <ac:chgData name="Vita Šakele" userId="22473504-fb74-45b6-b9ac-a87e59254042" providerId="ADAL" clId="{818D6D05-89A3-4471-A533-562E7ED679F1}" dt="2023-03-14T15:29:47.202" v="5369" actId="20577"/>
          <ac:spMkLst>
            <pc:docMk/>
            <pc:sldMk cId="3378622506" sldId="407"/>
            <ac:spMk id="30" creationId="{A649E68D-2D2E-89F9-170B-8B1AF0D584DF}"/>
          </ac:spMkLst>
        </pc:spChg>
        <pc:spChg chg="mod">
          <ac:chgData name="Vita Šakele" userId="22473504-fb74-45b6-b9ac-a87e59254042" providerId="ADAL" clId="{818D6D05-89A3-4471-A533-562E7ED679F1}" dt="2023-03-14T15:30:15.389" v="5399" actId="20577"/>
          <ac:spMkLst>
            <pc:docMk/>
            <pc:sldMk cId="3378622506" sldId="407"/>
            <ac:spMk id="31" creationId="{4C40625C-8563-6E5F-0D27-D8527AD63986}"/>
          </ac:spMkLst>
        </pc:spChg>
        <pc:spChg chg="mod">
          <ac:chgData name="Vita Šakele" userId="22473504-fb74-45b6-b9ac-a87e59254042" providerId="ADAL" clId="{818D6D05-89A3-4471-A533-562E7ED679F1}" dt="2023-03-14T15:20:40.967" v="5234" actId="14100"/>
          <ac:spMkLst>
            <pc:docMk/>
            <pc:sldMk cId="3378622506" sldId="407"/>
            <ac:spMk id="54" creationId="{A60D3FAC-0A55-2040-2873-24D8A4D0AFEB}"/>
          </ac:spMkLst>
        </pc:spChg>
        <pc:spChg chg="mod">
          <ac:chgData name="Vita Šakele" userId="22473504-fb74-45b6-b9ac-a87e59254042" providerId="ADAL" clId="{818D6D05-89A3-4471-A533-562E7ED679F1}" dt="2023-03-14T15:21:36.466" v="5240" actId="14100"/>
          <ac:spMkLst>
            <pc:docMk/>
            <pc:sldMk cId="3378622506" sldId="407"/>
            <ac:spMk id="55" creationId="{787D9E2A-D530-108D-4074-2431F86D6736}"/>
          </ac:spMkLst>
        </pc:spChg>
        <pc:spChg chg="mod">
          <ac:chgData name="Vita Šakele" userId="22473504-fb74-45b6-b9ac-a87e59254042" providerId="ADAL" clId="{818D6D05-89A3-4471-A533-562E7ED679F1}" dt="2023-03-14T15:33:35.184" v="5455" actId="20577"/>
          <ac:spMkLst>
            <pc:docMk/>
            <pc:sldMk cId="3378622506" sldId="407"/>
            <ac:spMk id="63" creationId="{FB88082F-E4AE-7617-8022-F21C124058BA}"/>
          </ac:spMkLst>
        </pc:spChg>
        <pc:spChg chg="mod">
          <ac:chgData name="Vita Šakele" userId="22473504-fb74-45b6-b9ac-a87e59254042" providerId="ADAL" clId="{818D6D05-89A3-4471-A533-562E7ED679F1}" dt="2023-03-14T15:32:21.017" v="5435" actId="14100"/>
          <ac:spMkLst>
            <pc:docMk/>
            <pc:sldMk cId="3378622506" sldId="407"/>
            <ac:spMk id="64" creationId="{782A76A9-F16E-66C3-19AE-40773ADED9EF}"/>
          </ac:spMkLst>
        </pc:spChg>
        <pc:spChg chg="del">
          <ac:chgData name="Vita Šakele" userId="22473504-fb74-45b6-b9ac-a87e59254042" providerId="ADAL" clId="{818D6D05-89A3-4471-A533-562E7ED679F1}" dt="2023-03-14T15:30:56.294" v="5419" actId="478"/>
          <ac:spMkLst>
            <pc:docMk/>
            <pc:sldMk cId="3378622506" sldId="407"/>
            <ac:spMk id="65" creationId="{A503F455-1B3D-DC6E-7BB0-5A2AE1B1B592}"/>
          </ac:spMkLst>
        </pc:spChg>
        <pc:spChg chg="add del mod">
          <ac:chgData name="Vita Šakele" userId="22473504-fb74-45b6-b9ac-a87e59254042" providerId="ADAL" clId="{818D6D05-89A3-4471-A533-562E7ED679F1}" dt="2023-03-14T15:30:55.070" v="5418"/>
          <ac:spMkLst>
            <pc:docMk/>
            <pc:sldMk cId="3378622506" sldId="407"/>
            <ac:spMk id="66" creationId="{AE086A37-5A84-012D-246F-CCE102C4C5F0}"/>
          </ac:spMkLst>
        </pc:spChg>
        <pc:spChg chg="add del mod">
          <ac:chgData name="Vita Šakele" userId="22473504-fb74-45b6-b9ac-a87e59254042" providerId="ADAL" clId="{818D6D05-89A3-4471-A533-562E7ED679F1}" dt="2023-03-14T15:30:55.070" v="5418"/>
          <ac:spMkLst>
            <pc:docMk/>
            <pc:sldMk cId="3378622506" sldId="407"/>
            <ac:spMk id="67" creationId="{F39F08C9-B47F-0E57-44FD-41E56B05B9F4}"/>
          </ac:spMkLst>
        </pc:spChg>
        <pc:spChg chg="add del mod">
          <ac:chgData name="Vita Šakele" userId="22473504-fb74-45b6-b9ac-a87e59254042" providerId="ADAL" clId="{818D6D05-89A3-4471-A533-562E7ED679F1}" dt="2023-03-14T15:30:55.070" v="5418"/>
          <ac:spMkLst>
            <pc:docMk/>
            <pc:sldMk cId="3378622506" sldId="407"/>
            <ac:spMk id="68" creationId="{4BACE6E6-2246-938E-7656-E710C96049B8}"/>
          </ac:spMkLst>
        </pc:spChg>
        <pc:spChg chg="add del mod">
          <ac:chgData name="Vita Šakele" userId="22473504-fb74-45b6-b9ac-a87e59254042" providerId="ADAL" clId="{818D6D05-89A3-4471-A533-562E7ED679F1}" dt="2023-03-14T15:30:55.070" v="5418"/>
          <ac:spMkLst>
            <pc:docMk/>
            <pc:sldMk cId="3378622506" sldId="407"/>
            <ac:spMk id="69" creationId="{7AF46313-2804-BFD6-AA3D-169DB628946F}"/>
          </ac:spMkLst>
        </pc:spChg>
        <pc:spChg chg="add del mod">
          <ac:chgData name="Vita Šakele" userId="22473504-fb74-45b6-b9ac-a87e59254042" providerId="ADAL" clId="{818D6D05-89A3-4471-A533-562E7ED679F1}" dt="2023-03-14T15:30:55.070" v="5418"/>
          <ac:spMkLst>
            <pc:docMk/>
            <pc:sldMk cId="3378622506" sldId="407"/>
            <ac:spMk id="70" creationId="{84F45693-69DD-12B8-614F-33B0025E9139}"/>
          </ac:spMkLst>
        </pc:spChg>
        <pc:spChg chg="add del mod">
          <ac:chgData name="Vita Šakele" userId="22473504-fb74-45b6-b9ac-a87e59254042" providerId="ADAL" clId="{818D6D05-89A3-4471-A533-562E7ED679F1}" dt="2023-03-14T15:30:55.070" v="5418"/>
          <ac:spMkLst>
            <pc:docMk/>
            <pc:sldMk cId="3378622506" sldId="407"/>
            <ac:spMk id="71" creationId="{4275A813-4043-16EC-4CFC-2AF062650ABD}"/>
          </ac:spMkLst>
        </pc:spChg>
        <pc:spChg chg="add mod">
          <ac:chgData name="Vita Šakele" userId="22473504-fb74-45b6-b9ac-a87e59254042" providerId="ADAL" clId="{818D6D05-89A3-4471-A533-562E7ED679F1}" dt="2023-03-14T15:32:11.500" v="5433" actId="554"/>
          <ac:spMkLst>
            <pc:docMk/>
            <pc:sldMk cId="3378622506" sldId="407"/>
            <ac:spMk id="72" creationId="{20610516-9F59-8644-3462-658095F92252}"/>
          </ac:spMkLst>
        </pc:spChg>
        <pc:spChg chg="add mod">
          <ac:chgData name="Vita Šakele" userId="22473504-fb74-45b6-b9ac-a87e59254042" providerId="ADAL" clId="{818D6D05-89A3-4471-A533-562E7ED679F1}" dt="2023-03-14T15:32:11.500" v="5433" actId="554"/>
          <ac:spMkLst>
            <pc:docMk/>
            <pc:sldMk cId="3378622506" sldId="407"/>
            <ac:spMk id="73" creationId="{4874BF62-7F6E-1474-037B-D4BE4729B6E8}"/>
          </ac:spMkLst>
        </pc:spChg>
        <pc:spChg chg="add mod">
          <ac:chgData name="Vita Šakele" userId="22473504-fb74-45b6-b9ac-a87e59254042" providerId="ADAL" clId="{818D6D05-89A3-4471-A533-562E7ED679F1}" dt="2023-03-14T15:32:11.500" v="5433" actId="554"/>
          <ac:spMkLst>
            <pc:docMk/>
            <pc:sldMk cId="3378622506" sldId="407"/>
            <ac:spMk id="74" creationId="{BCC4A157-2DA1-4A53-FC8C-09ECB98475BE}"/>
          </ac:spMkLst>
        </pc:spChg>
        <pc:spChg chg="add mod">
          <ac:chgData name="Vita Šakele" userId="22473504-fb74-45b6-b9ac-a87e59254042" providerId="ADAL" clId="{818D6D05-89A3-4471-A533-562E7ED679F1}" dt="2023-03-14T15:32:11.500" v="5433" actId="554"/>
          <ac:spMkLst>
            <pc:docMk/>
            <pc:sldMk cId="3378622506" sldId="407"/>
            <ac:spMk id="75" creationId="{1F4CCA6C-55B5-5FC2-79A1-3ADC69459ED7}"/>
          </ac:spMkLst>
        </pc:spChg>
        <pc:spChg chg="add mod">
          <ac:chgData name="Vita Šakele" userId="22473504-fb74-45b6-b9ac-a87e59254042" providerId="ADAL" clId="{818D6D05-89A3-4471-A533-562E7ED679F1}" dt="2023-03-14T15:32:11.500" v="5433" actId="554"/>
          <ac:spMkLst>
            <pc:docMk/>
            <pc:sldMk cId="3378622506" sldId="407"/>
            <ac:spMk id="76" creationId="{F7ED2E36-BBDB-60BF-0138-15CDD9B59974}"/>
          </ac:spMkLst>
        </pc:spChg>
        <pc:spChg chg="add mod">
          <ac:chgData name="Vita Šakele" userId="22473504-fb74-45b6-b9ac-a87e59254042" providerId="ADAL" clId="{818D6D05-89A3-4471-A533-562E7ED679F1}" dt="2023-03-14T15:32:11.500" v="5433" actId="554"/>
          <ac:spMkLst>
            <pc:docMk/>
            <pc:sldMk cId="3378622506" sldId="407"/>
            <ac:spMk id="77" creationId="{84A021DC-C09E-2209-692F-04F078606762}"/>
          </ac:spMkLst>
        </pc:spChg>
        <pc:cxnChg chg="mod">
          <ac:chgData name="Vita Šakele" userId="22473504-fb74-45b6-b9ac-a87e59254042" providerId="ADAL" clId="{818D6D05-89A3-4471-A533-562E7ED679F1}" dt="2023-03-14T15:30:06.886" v="5387" actId="14100"/>
          <ac:cxnSpMkLst>
            <pc:docMk/>
            <pc:sldMk cId="3378622506" sldId="407"/>
            <ac:cxnSpMk id="40" creationId="{276F0AF4-CB25-3D39-D331-A006C2E48F60}"/>
          </ac:cxnSpMkLst>
        </pc:cxnChg>
        <pc:cxnChg chg="mod">
          <ac:chgData name="Vita Šakele" userId="22473504-fb74-45b6-b9ac-a87e59254042" providerId="ADAL" clId="{818D6D05-89A3-4471-A533-562E7ED679F1}" dt="2023-03-14T15:29:46.766" v="5367" actId="20577"/>
          <ac:cxnSpMkLst>
            <pc:docMk/>
            <pc:sldMk cId="3378622506" sldId="407"/>
            <ac:cxnSpMk id="43" creationId="{D399361E-8982-02EE-485C-D7013224D000}"/>
          </ac:cxnSpMkLst>
        </pc:cxnChg>
        <pc:cxnChg chg="mod">
          <ac:chgData name="Vita Šakele" userId="22473504-fb74-45b6-b9ac-a87e59254042" providerId="ADAL" clId="{818D6D05-89A3-4471-A533-562E7ED679F1}" dt="2023-03-14T15:30:14.988" v="5397" actId="20577"/>
          <ac:cxnSpMkLst>
            <pc:docMk/>
            <pc:sldMk cId="3378622506" sldId="407"/>
            <ac:cxnSpMk id="46" creationId="{45DE1C4C-4D91-0BC6-A068-B6E3DCEB9536}"/>
          </ac:cxnSpMkLst>
        </pc:cxnChg>
        <pc:cxnChg chg="mod">
          <ac:chgData name="Vita Šakele" userId="22473504-fb74-45b6-b9ac-a87e59254042" providerId="ADAL" clId="{818D6D05-89A3-4471-A533-562E7ED679F1}" dt="2023-03-14T15:29:46.766" v="5367" actId="20577"/>
          <ac:cxnSpMkLst>
            <pc:docMk/>
            <pc:sldMk cId="3378622506" sldId="407"/>
            <ac:cxnSpMk id="47" creationId="{E39DE430-1291-7880-762A-CD2BE5789500}"/>
          </ac:cxnSpMkLst>
        </pc:cxnChg>
        <pc:cxnChg chg="mod">
          <ac:chgData name="Vita Šakele" userId="22473504-fb74-45b6-b9ac-a87e59254042" providerId="ADAL" clId="{818D6D05-89A3-4471-A533-562E7ED679F1}" dt="2023-03-14T15:30:26.239" v="5414" actId="20577"/>
          <ac:cxnSpMkLst>
            <pc:docMk/>
            <pc:sldMk cId="3378622506" sldId="407"/>
            <ac:cxnSpMk id="48" creationId="{BB25BD54-EDC5-B4B6-B04E-D09B6BF72F34}"/>
          </ac:cxnSpMkLst>
        </pc:cxnChg>
        <pc:cxnChg chg="mod">
          <ac:chgData name="Vita Šakele" userId="22473504-fb74-45b6-b9ac-a87e59254042" providerId="ADAL" clId="{818D6D05-89A3-4471-A533-562E7ED679F1}" dt="2023-03-14T15:29:46.766" v="5367" actId="20577"/>
          <ac:cxnSpMkLst>
            <pc:docMk/>
            <pc:sldMk cId="3378622506" sldId="407"/>
            <ac:cxnSpMk id="49" creationId="{A59F6FD1-A5B5-DBB2-39CD-F04FB1FA49EE}"/>
          </ac:cxnSpMkLst>
        </pc:cxnChg>
        <pc:cxnChg chg="mod">
          <ac:chgData name="Vita Šakele" userId="22473504-fb74-45b6-b9ac-a87e59254042" providerId="ADAL" clId="{818D6D05-89A3-4471-A533-562E7ED679F1}" dt="2023-03-14T15:30:06.886" v="5387" actId="14100"/>
          <ac:cxnSpMkLst>
            <pc:docMk/>
            <pc:sldMk cId="3378622506" sldId="407"/>
            <ac:cxnSpMk id="52" creationId="{039D51B3-BE50-148E-FB8A-0B465636EC78}"/>
          </ac:cxnSpMkLst>
        </pc:cxnChg>
        <pc:cxnChg chg="mod">
          <ac:chgData name="Vita Šakele" userId="22473504-fb74-45b6-b9ac-a87e59254042" providerId="ADAL" clId="{818D6D05-89A3-4471-A533-562E7ED679F1}" dt="2023-03-14T15:30:26.239" v="5414" actId="20577"/>
          <ac:cxnSpMkLst>
            <pc:docMk/>
            <pc:sldMk cId="3378622506" sldId="407"/>
            <ac:cxnSpMk id="53" creationId="{43467482-A537-D1A8-56D6-EE525BF5FB9C}"/>
          </ac:cxnSpMkLst>
        </pc:cxnChg>
        <pc:cxnChg chg="mod">
          <ac:chgData name="Vita Šakele" userId="22473504-fb74-45b6-b9ac-a87e59254042" providerId="ADAL" clId="{818D6D05-89A3-4471-A533-562E7ED679F1}" dt="2023-03-14T15:30:56.294" v="5419" actId="478"/>
          <ac:cxnSpMkLst>
            <pc:docMk/>
            <pc:sldMk cId="3378622506" sldId="407"/>
            <ac:cxnSpMk id="56" creationId="{195F40C3-6299-B722-09C2-E1D30C72D652}"/>
          </ac:cxnSpMkLst>
        </pc:cxnChg>
        <pc:cxnChg chg="mod">
          <ac:chgData name="Vita Šakele" userId="22473504-fb74-45b6-b9ac-a87e59254042" providerId="ADAL" clId="{818D6D05-89A3-4471-A533-562E7ED679F1}" dt="2023-03-14T15:30:56.294" v="5419" actId="478"/>
          <ac:cxnSpMkLst>
            <pc:docMk/>
            <pc:sldMk cId="3378622506" sldId="407"/>
            <ac:cxnSpMk id="57" creationId="{A74B349F-26BB-91F5-E551-C001D29B6415}"/>
          </ac:cxnSpMkLst>
        </pc:cxnChg>
        <pc:cxnChg chg="mod">
          <ac:chgData name="Vita Šakele" userId="22473504-fb74-45b6-b9ac-a87e59254042" providerId="ADAL" clId="{818D6D05-89A3-4471-A533-562E7ED679F1}" dt="2023-03-14T15:30:56.294" v="5419" actId="478"/>
          <ac:cxnSpMkLst>
            <pc:docMk/>
            <pc:sldMk cId="3378622506" sldId="407"/>
            <ac:cxnSpMk id="58" creationId="{723C3AF5-8A68-8A7C-8769-D89C39A6E4E7}"/>
          </ac:cxnSpMkLst>
        </pc:cxnChg>
        <pc:cxnChg chg="mod">
          <ac:chgData name="Vita Šakele" userId="22473504-fb74-45b6-b9ac-a87e59254042" providerId="ADAL" clId="{818D6D05-89A3-4471-A533-562E7ED679F1}" dt="2023-03-14T15:30:56.294" v="5419" actId="478"/>
          <ac:cxnSpMkLst>
            <pc:docMk/>
            <pc:sldMk cId="3378622506" sldId="407"/>
            <ac:cxnSpMk id="59" creationId="{3E20F31D-7F4D-BEDB-A8CD-37C2831ABA24}"/>
          </ac:cxnSpMkLst>
        </pc:cxnChg>
        <pc:cxnChg chg="mod">
          <ac:chgData name="Vita Šakele" userId="22473504-fb74-45b6-b9ac-a87e59254042" providerId="ADAL" clId="{818D6D05-89A3-4471-A533-562E7ED679F1}" dt="2023-03-14T15:30:56.294" v="5419" actId="478"/>
          <ac:cxnSpMkLst>
            <pc:docMk/>
            <pc:sldMk cId="3378622506" sldId="407"/>
            <ac:cxnSpMk id="60" creationId="{7F16FE0E-B9A2-6B08-E247-E764C85C1084}"/>
          </ac:cxnSpMkLst>
        </pc:cxnChg>
        <pc:cxnChg chg="mod">
          <ac:chgData name="Vita Šakele" userId="22473504-fb74-45b6-b9ac-a87e59254042" providerId="ADAL" clId="{818D6D05-89A3-4471-A533-562E7ED679F1}" dt="2023-03-14T15:30:56.294" v="5419" actId="478"/>
          <ac:cxnSpMkLst>
            <pc:docMk/>
            <pc:sldMk cId="3378622506" sldId="407"/>
            <ac:cxnSpMk id="61" creationId="{31BAA3F5-40E1-51F0-B5AF-3BE7BEF24D16}"/>
          </ac:cxnSpMkLst>
        </pc:cxnChg>
        <pc:cxnChg chg="mod">
          <ac:chgData name="Vita Šakele" userId="22473504-fb74-45b6-b9ac-a87e59254042" providerId="ADAL" clId="{818D6D05-89A3-4471-A533-562E7ED679F1}" dt="2023-03-14T15:30:56.294" v="5419" actId="478"/>
          <ac:cxnSpMkLst>
            <pc:docMk/>
            <pc:sldMk cId="3378622506" sldId="407"/>
            <ac:cxnSpMk id="62" creationId="{4B56D73A-39B0-1A2C-D3DE-6FCEB304FB0D}"/>
          </ac:cxnSpMkLst>
        </pc:cxnChg>
      </pc:sldChg>
      <pc:sldChg chg="addSp delSp modSp mod">
        <pc:chgData name="Vita Šakele" userId="22473504-fb74-45b6-b9ac-a87e59254042" providerId="ADAL" clId="{818D6D05-89A3-4471-A533-562E7ED679F1}" dt="2023-03-16T14:16:28.215" v="6603" actId="6549"/>
        <pc:sldMkLst>
          <pc:docMk/>
          <pc:sldMk cId="1859282670" sldId="408"/>
        </pc:sldMkLst>
        <pc:spChg chg="mod">
          <ac:chgData name="Vita Šakele" userId="22473504-fb74-45b6-b9ac-a87e59254042" providerId="ADAL" clId="{818D6D05-89A3-4471-A533-562E7ED679F1}" dt="2023-03-14T12:58:25.655" v="5080" actId="20577"/>
          <ac:spMkLst>
            <pc:docMk/>
            <pc:sldMk cId="1859282670" sldId="408"/>
            <ac:spMk id="2" creationId="{1C220EF3-F6AB-E292-E8B7-AC718117443E}"/>
          </ac:spMkLst>
        </pc:spChg>
        <pc:spChg chg="mod">
          <ac:chgData name="Vita Šakele" userId="22473504-fb74-45b6-b9ac-a87e59254042" providerId="ADAL" clId="{818D6D05-89A3-4471-A533-562E7ED679F1}" dt="2023-03-16T14:16:28.215" v="6603" actId="6549"/>
          <ac:spMkLst>
            <pc:docMk/>
            <pc:sldMk cId="1859282670" sldId="408"/>
            <ac:spMk id="10" creationId="{22B636A3-B1F1-17AB-CD4B-3BD4F35F549F}"/>
          </ac:spMkLst>
        </pc:spChg>
        <pc:picChg chg="del">
          <ac:chgData name="Vita Šakele" userId="22473504-fb74-45b6-b9ac-a87e59254042" providerId="ADAL" clId="{818D6D05-89A3-4471-A533-562E7ED679F1}" dt="2023-03-16T14:07:18.782" v="6531" actId="478"/>
          <ac:picMkLst>
            <pc:docMk/>
            <pc:sldMk cId="1859282670" sldId="408"/>
            <ac:picMk id="5" creationId="{1CF1EC9F-409A-490D-2860-D13210A9AA77}"/>
          </ac:picMkLst>
        </pc:picChg>
        <pc:picChg chg="add mod">
          <ac:chgData name="Vita Šakele" userId="22473504-fb74-45b6-b9ac-a87e59254042" providerId="ADAL" clId="{818D6D05-89A3-4471-A533-562E7ED679F1}" dt="2023-03-16T14:07:33.477" v="6536" actId="14100"/>
          <ac:picMkLst>
            <pc:docMk/>
            <pc:sldMk cId="1859282670" sldId="408"/>
            <ac:picMk id="6" creationId="{081F5493-73A2-E8F7-85B2-0E6131435361}"/>
          </ac:picMkLst>
        </pc:picChg>
      </pc:sldChg>
      <pc:sldChg chg="modSp mod">
        <pc:chgData name="Vita Šakele" userId="22473504-fb74-45b6-b9ac-a87e59254042" providerId="ADAL" clId="{818D6D05-89A3-4471-A533-562E7ED679F1}" dt="2023-03-14T16:06:08.451" v="5474" actId="20577"/>
        <pc:sldMkLst>
          <pc:docMk/>
          <pc:sldMk cId="3473606970" sldId="409"/>
        </pc:sldMkLst>
        <pc:spChg chg="mod">
          <ac:chgData name="Vita Šakele" userId="22473504-fb74-45b6-b9ac-a87e59254042" providerId="ADAL" clId="{818D6D05-89A3-4471-A533-562E7ED679F1}" dt="2023-03-14T16:06:08.451" v="5474" actId="20577"/>
          <ac:spMkLst>
            <pc:docMk/>
            <pc:sldMk cId="3473606970" sldId="409"/>
            <ac:spMk id="5" creationId="{8FACC95F-4EC5-D62F-DEAA-B370A35CDC5D}"/>
          </ac:spMkLst>
        </pc:spChg>
      </pc:sldChg>
      <pc:sldChg chg="addSp delSp modSp mod">
        <pc:chgData name="Vita Šakele" userId="22473504-fb74-45b6-b9ac-a87e59254042" providerId="ADAL" clId="{818D6D05-89A3-4471-A533-562E7ED679F1}" dt="2023-03-14T16:30:17.773" v="5714" actId="6549"/>
        <pc:sldMkLst>
          <pc:docMk/>
          <pc:sldMk cId="3824431909" sldId="410"/>
        </pc:sldMkLst>
        <pc:spChg chg="mod">
          <ac:chgData name="Vita Šakele" userId="22473504-fb74-45b6-b9ac-a87e59254042" providerId="ADAL" clId="{818D6D05-89A3-4471-A533-562E7ED679F1}" dt="2023-03-14T16:14:18.037" v="5620" actId="14100"/>
          <ac:spMkLst>
            <pc:docMk/>
            <pc:sldMk cId="3824431909" sldId="410"/>
            <ac:spMk id="6" creationId="{9C80C58B-CBC3-B191-EC04-3B491F6E7763}"/>
          </ac:spMkLst>
        </pc:spChg>
        <pc:spChg chg="mod">
          <ac:chgData name="Vita Šakele" userId="22473504-fb74-45b6-b9ac-a87e59254042" providerId="ADAL" clId="{818D6D05-89A3-4471-A533-562E7ED679F1}" dt="2023-03-14T16:15:05.999" v="5627" actId="14100"/>
          <ac:spMkLst>
            <pc:docMk/>
            <pc:sldMk cId="3824431909" sldId="410"/>
            <ac:spMk id="7" creationId="{D719BAE9-E39A-7F10-6858-CEF50886A9F9}"/>
          </ac:spMkLst>
        </pc:spChg>
        <pc:spChg chg="mod">
          <ac:chgData name="Vita Šakele" userId="22473504-fb74-45b6-b9ac-a87e59254042" providerId="ADAL" clId="{818D6D05-89A3-4471-A533-562E7ED679F1}" dt="2023-03-14T16:16:08.756" v="5697" actId="20577"/>
          <ac:spMkLst>
            <pc:docMk/>
            <pc:sldMk cId="3824431909" sldId="410"/>
            <ac:spMk id="8" creationId="{8B603324-C337-7A19-F86E-99B11AD47240}"/>
          </ac:spMkLst>
        </pc:spChg>
        <pc:spChg chg="mod">
          <ac:chgData name="Vita Šakele" userId="22473504-fb74-45b6-b9ac-a87e59254042" providerId="ADAL" clId="{818D6D05-89A3-4471-A533-562E7ED679F1}" dt="2023-03-14T16:16:35.509" v="5701" actId="14100"/>
          <ac:spMkLst>
            <pc:docMk/>
            <pc:sldMk cId="3824431909" sldId="410"/>
            <ac:spMk id="9" creationId="{09DE60D4-5D8A-27D3-AF4C-DD79423F6D1D}"/>
          </ac:spMkLst>
        </pc:spChg>
        <pc:spChg chg="mod">
          <ac:chgData name="Vita Šakele" userId="22473504-fb74-45b6-b9ac-a87e59254042" providerId="ADAL" clId="{818D6D05-89A3-4471-A533-562E7ED679F1}" dt="2023-03-14T16:15:48.499" v="5647" actId="20577"/>
          <ac:spMkLst>
            <pc:docMk/>
            <pc:sldMk cId="3824431909" sldId="410"/>
            <ac:spMk id="11" creationId="{99F19672-95FE-AADF-4BF3-0C83DD951DDE}"/>
          </ac:spMkLst>
        </pc:spChg>
        <pc:spChg chg="add del mod">
          <ac:chgData name="Vita Šakele" userId="22473504-fb74-45b6-b9ac-a87e59254042" providerId="ADAL" clId="{818D6D05-89A3-4471-A533-562E7ED679F1}" dt="2023-03-14T16:30:17.773" v="5714" actId="6549"/>
          <ac:spMkLst>
            <pc:docMk/>
            <pc:sldMk cId="3824431909" sldId="410"/>
            <ac:spMk id="14" creationId="{3B8D21D8-B198-F6DB-5B8A-9132C9E125BC}"/>
          </ac:spMkLst>
        </pc:spChg>
        <pc:picChg chg="add del mod">
          <ac:chgData name="Vita Šakele" userId="22473504-fb74-45b6-b9ac-a87e59254042" providerId="ADAL" clId="{818D6D05-89A3-4471-A533-562E7ED679F1}" dt="2023-03-14T16:30:12.520" v="5712"/>
          <ac:picMkLst>
            <pc:docMk/>
            <pc:sldMk cId="3824431909" sldId="410"/>
            <ac:picMk id="29" creationId="{649E113F-F331-EAAA-FB1B-FF012A41561A}"/>
          </ac:picMkLst>
        </pc:picChg>
        <pc:cxnChg chg="mod">
          <ac:chgData name="Vita Šakele" userId="22473504-fb74-45b6-b9ac-a87e59254042" providerId="ADAL" clId="{818D6D05-89A3-4471-A533-562E7ED679F1}" dt="2023-03-14T16:15:17.467" v="5640" actId="1076"/>
          <ac:cxnSpMkLst>
            <pc:docMk/>
            <pc:sldMk cId="3824431909" sldId="410"/>
            <ac:cxnSpMk id="3" creationId="{C6636242-8CD1-195D-EEDF-CC06F983BC9C}"/>
          </ac:cxnSpMkLst>
        </pc:cxnChg>
        <pc:cxnChg chg="mod">
          <ac:chgData name="Vita Šakele" userId="22473504-fb74-45b6-b9ac-a87e59254042" providerId="ADAL" clId="{818D6D05-89A3-4471-A533-562E7ED679F1}" dt="2023-03-14T16:15:05.999" v="5627" actId="14100"/>
          <ac:cxnSpMkLst>
            <pc:docMk/>
            <pc:sldMk cId="3824431909" sldId="410"/>
            <ac:cxnSpMk id="15" creationId="{BDBD03E0-0157-EE86-A6FD-88D5F2E89A2D}"/>
          </ac:cxnSpMkLst>
        </pc:cxnChg>
        <pc:cxnChg chg="mod">
          <ac:chgData name="Vita Šakele" userId="22473504-fb74-45b6-b9ac-a87e59254042" providerId="ADAL" clId="{818D6D05-89A3-4471-A533-562E7ED679F1}" dt="2023-03-14T16:16:35.509" v="5701" actId="14100"/>
          <ac:cxnSpMkLst>
            <pc:docMk/>
            <pc:sldMk cId="3824431909" sldId="410"/>
            <ac:cxnSpMk id="18" creationId="{14A68FF5-A32C-3ADC-018B-7C86A7994804}"/>
          </ac:cxnSpMkLst>
        </pc:cxnChg>
        <pc:cxnChg chg="mod">
          <ac:chgData name="Vita Šakele" userId="22473504-fb74-45b6-b9ac-a87e59254042" providerId="ADAL" clId="{818D6D05-89A3-4471-A533-562E7ED679F1}" dt="2023-03-14T16:15:54.468" v="5648" actId="14100"/>
          <ac:cxnSpMkLst>
            <pc:docMk/>
            <pc:sldMk cId="3824431909" sldId="410"/>
            <ac:cxnSpMk id="20" creationId="{E4443140-2B93-FCE8-FD29-FF0D82CED946}"/>
          </ac:cxnSpMkLst>
        </pc:cxnChg>
      </pc:sldChg>
      <pc:sldChg chg="modSp mod">
        <pc:chgData name="Vita Šakele" userId="22473504-fb74-45b6-b9ac-a87e59254042" providerId="ADAL" clId="{818D6D05-89A3-4471-A533-562E7ED679F1}" dt="2023-03-14T17:42:32.184" v="6391" actId="27636"/>
        <pc:sldMkLst>
          <pc:docMk/>
          <pc:sldMk cId="899502716" sldId="413"/>
        </pc:sldMkLst>
        <pc:spChg chg="mod">
          <ac:chgData name="Vita Šakele" userId="22473504-fb74-45b6-b9ac-a87e59254042" providerId="ADAL" clId="{818D6D05-89A3-4471-A533-562E7ED679F1}" dt="2023-03-14T16:50:18.943" v="6220" actId="20577"/>
          <ac:spMkLst>
            <pc:docMk/>
            <pc:sldMk cId="899502716" sldId="413"/>
            <ac:spMk id="5" creationId="{422E59C8-FC66-F713-A9A8-62B17C0924B7}"/>
          </ac:spMkLst>
        </pc:spChg>
        <pc:spChg chg="mod">
          <ac:chgData name="Vita Šakele" userId="22473504-fb74-45b6-b9ac-a87e59254042" providerId="ADAL" clId="{818D6D05-89A3-4471-A533-562E7ED679F1}" dt="2023-03-14T17:42:32.184" v="6391" actId="27636"/>
          <ac:spMkLst>
            <pc:docMk/>
            <pc:sldMk cId="899502716" sldId="413"/>
            <ac:spMk id="6" creationId="{8032CE55-2864-6938-DE24-D8CF11612E71}"/>
          </ac:spMkLst>
        </pc:spChg>
      </pc:sldChg>
      <pc:sldChg chg="modSp mod">
        <pc:chgData name="Vita Šakele" userId="22473504-fb74-45b6-b9ac-a87e59254042" providerId="ADAL" clId="{818D6D05-89A3-4471-A533-562E7ED679F1}" dt="2023-03-16T15:45:34.689" v="6911" actId="20577"/>
        <pc:sldMkLst>
          <pc:docMk/>
          <pc:sldMk cId="54377919" sldId="414"/>
        </pc:sldMkLst>
        <pc:spChg chg="mod">
          <ac:chgData name="Vita Šakele" userId="22473504-fb74-45b6-b9ac-a87e59254042" providerId="ADAL" clId="{818D6D05-89A3-4471-A533-562E7ED679F1}" dt="2023-03-16T15:45:34.689" v="6911" actId="20577"/>
          <ac:spMkLst>
            <pc:docMk/>
            <pc:sldMk cId="54377919" sldId="414"/>
            <ac:spMk id="5" creationId="{8FACC95F-4EC5-D62F-DEAA-B370A35CDC5D}"/>
          </ac:spMkLst>
        </pc:spChg>
      </pc:sldChg>
      <pc:sldChg chg="modSp mod">
        <pc:chgData name="Vita Šakele" userId="22473504-fb74-45b6-b9ac-a87e59254042" providerId="ADAL" clId="{818D6D05-89A3-4471-A533-562E7ED679F1}" dt="2023-03-08T18:13:52.362" v="1509" actId="14100"/>
        <pc:sldMkLst>
          <pc:docMk/>
          <pc:sldMk cId="2535253887" sldId="415"/>
        </pc:sldMkLst>
        <pc:spChg chg="mod">
          <ac:chgData name="Vita Šakele" userId="22473504-fb74-45b6-b9ac-a87e59254042" providerId="ADAL" clId="{818D6D05-89A3-4471-A533-562E7ED679F1}" dt="2023-03-08T18:13:01.383" v="1505"/>
          <ac:spMkLst>
            <pc:docMk/>
            <pc:sldMk cId="2535253887" sldId="415"/>
            <ac:spMk id="3" creationId="{A72088A1-AABB-1070-C247-AFBDA9B08717}"/>
          </ac:spMkLst>
        </pc:spChg>
        <pc:spChg chg="mod">
          <ac:chgData name="Vita Šakele" userId="22473504-fb74-45b6-b9ac-a87e59254042" providerId="ADAL" clId="{818D6D05-89A3-4471-A533-562E7ED679F1}" dt="2023-03-08T18:12:52.866" v="1504" actId="20577"/>
          <ac:spMkLst>
            <pc:docMk/>
            <pc:sldMk cId="2535253887" sldId="415"/>
            <ac:spMk id="7" creationId="{96953A63-D8FA-3296-CD66-808BD98E611A}"/>
          </ac:spMkLst>
        </pc:spChg>
        <pc:spChg chg="mod">
          <ac:chgData name="Vita Šakele" userId="22473504-fb74-45b6-b9ac-a87e59254042" providerId="ADAL" clId="{818D6D05-89A3-4471-A533-562E7ED679F1}" dt="2023-03-08T18:11:31.595" v="1456" actId="20577"/>
          <ac:spMkLst>
            <pc:docMk/>
            <pc:sldMk cId="2535253887" sldId="415"/>
            <ac:spMk id="9" creationId="{9DAB2BAA-8126-2A5D-AB1E-DB4CB0765AEC}"/>
          </ac:spMkLst>
        </pc:spChg>
        <pc:spChg chg="mod">
          <ac:chgData name="Vita Šakele" userId="22473504-fb74-45b6-b9ac-a87e59254042" providerId="ADAL" clId="{818D6D05-89A3-4471-A533-562E7ED679F1}" dt="2023-03-08T18:11:51.395" v="1481" actId="20577"/>
          <ac:spMkLst>
            <pc:docMk/>
            <pc:sldMk cId="2535253887" sldId="415"/>
            <ac:spMk id="10" creationId="{009DD279-F100-5226-AEAE-53D76BEFE3F4}"/>
          </ac:spMkLst>
        </pc:spChg>
        <pc:spChg chg="mod">
          <ac:chgData name="Vita Šakele" userId="22473504-fb74-45b6-b9ac-a87e59254042" providerId="ADAL" clId="{818D6D05-89A3-4471-A533-562E7ED679F1}" dt="2023-03-08T18:12:14.027" v="1496" actId="20577"/>
          <ac:spMkLst>
            <pc:docMk/>
            <pc:sldMk cId="2535253887" sldId="415"/>
            <ac:spMk id="11" creationId="{FDE69038-A7CC-0086-84E7-EF8C32305423}"/>
          </ac:spMkLst>
        </pc:spChg>
        <pc:spChg chg="mod">
          <ac:chgData name="Vita Šakele" userId="22473504-fb74-45b6-b9ac-a87e59254042" providerId="ADAL" clId="{818D6D05-89A3-4471-A533-562E7ED679F1}" dt="2023-03-08T18:13:52.362" v="1509" actId="14100"/>
          <ac:spMkLst>
            <pc:docMk/>
            <pc:sldMk cId="2535253887" sldId="415"/>
            <ac:spMk id="14" creationId="{7807F3D5-E138-51EA-0796-4FAD86F39095}"/>
          </ac:spMkLst>
        </pc:spChg>
        <pc:spChg chg="mod">
          <ac:chgData name="Vita Šakele" userId="22473504-fb74-45b6-b9ac-a87e59254042" providerId="ADAL" clId="{818D6D05-89A3-4471-A533-562E7ED679F1}" dt="2023-03-08T18:12:32.101" v="1497"/>
          <ac:spMkLst>
            <pc:docMk/>
            <pc:sldMk cId="2535253887" sldId="415"/>
            <ac:spMk id="15" creationId="{5EAA4D74-0D80-893C-706F-2119B2C178DD}"/>
          </ac:spMkLst>
        </pc:spChg>
        <pc:spChg chg="mod">
          <ac:chgData name="Vita Šakele" userId="22473504-fb74-45b6-b9ac-a87e59254042" providerId="ADAL" clId="{818D6D05-89A3-4471-A533-562E7ED679F1}" dt="2023-03-08T18:13:08.010" v="1506"/>
          <ac:spMkLst>
            <pc:docMk/>
            <pc:sldMk cId="2535253887" sldId="415"/>
            <ac:spMk id="18" creationId="{6B46694B-E98D-10D7-05D8-A56C89AE8C8D}"/>
          </ac:spMkLst>
        </pc:spChg>
      </pc:sldChg>
      <pc:sldChg chg="modSp mod">
        <pc:chgData name="Vita Šakele" userId="22473504-fb74-45b6-b9ac-a87e59254042" providerId="ADAL" clId="{818D6D05-89A3-4471-A533-562E7ED679F1}" dt="2023-03-08T19:52:32.442" v="2325" actId="6549"/>
        <pc:sldMkLst>
          <pc:docMk/>
          <pc:sldMk cId="1617611361" sldId="416"/>
        </pc:sldMkLst>
        <pc:spChg chg="mod">
          <ac:chgData name="Vita Šakele" userId="22473504-fb74-45b6-b9ac-a87e59254042" providerId="ADAL" clId="{818D6D05-89A3-4471-A533-562E7ED679F1}" dt="2023-03-08T19:47:06.487" v="2102" actId="6549"/>
          <ac:spMkLst>
            <pc:docMk/>
            <pc:sldMk cId="1617611361" sldId="416"/>
            <ac:spMk id="2" creationId="{C490D039-9D1A-FFE1-9F7B-CBD2E6684E79}"/>
          </ac:spMkLst>
        </pc:spChg>
        <pc:spChg chg="mod">
          <ac:chgData name="Vita Šakele" userId="22473504-fb74-45b6-b9ac-a87e59254042" providerId="ADAL" clId="{818D6D05-89A3-4471-A533-562E7ED679F1}" dt="2023-03-08T18:35:15.531" v="2047" actId="20577"/>
          <ac:spMkLst>
            <pc:docMk/>
            <pc:sldMk cId="1617611361" sldId="416"/>
            <ac:spMk id="7" creationId="{FAD5B916-F46D-4131-307F-1C7F3E4810CF}"/>
          </ac:spMkLst>
        </pc:spChg>
        <pc:spChg chg="mod">
          <ac:chgData name="Vita Šakele" userId="22473504-fb74-45b6-b9ac-a87e59254042" providerId="ADAL" clId="{818D6D05-89A3-4471-A533-562E7ED679F1}" dt="2023-03-08T19:47:51.074" v="2110" actId="20577"/>
          <ac:spMkLst>
            <pc:docMk/>
            <pc:sldMk cId="1617611361" sldId="416"/>
            <ac:spMk id="10" creationId="{F73AD52D-7061-27C6-D558-C7C0D61161EE}"/>
          </ac:spMkLst>
        </pc:spChg>
        <pc:spChg chg="mod">
          <ac:chgData name="Vita Šakele" userId="22473504-fb74-45b6-b9ac-a87e59254042" providerId="ADAL" clId="{818D6D05-89A3-4471-A533-562E7ED679F1}" dt="2023-03-08T19:48:12.533" v="2111"/>
          <ac:spMkLst>
            <pc:docMk/>
            <pc:sldMk cId="1617611361" sldId="416"/>
            <ac:spMk id="11" creationId="{3E60A142-17B8-BC40-C773-CBB4D4590A2B}"/>
          </ac:spMkLst>
        </pc:spChg>
        <pc:spChg chg="mod">
          <ac:chgData name="Vita Šakele" userId="22473504-fb74-45b6-b9ac-a87e59254042" providerId="ADAL" clId="{818D6D05-89A3-4471-A533-562E7ED679F1}" dt="2023-03-08T19:49:44.105" v="2156" actId="20577"/>
          <ac:spMkLst>
            <pc:docMk/>
            <pc:sldMk cId="1617611361" sldId="416"/>
            <ac:spMk id="12" creationId="{83B28C95-DF8E-717C-FAB0-9D97A91D5D40}"/>
          </ac:spMkLst>
        </pc:spChg>
        <pc:spChg chg="mod">
          <ac:chgData name="Vita Šakele" userId="22473504-fb74-45b6-b9ac-a87e59254042" providerId="ADAL" clId="{818D6D05-89A3-4471-A533-562E7ED679F1}" dt="2023-03-08T19:51:59.681" v="2307" actId="6549"/>
          <ac:spMkLst>
            <pc:docMk/>
            <pc:sldMk cId="1617611361" sldId="416"/>
            <ac:spMk id="13" creationId="{C6F45BE8-E9FF-1621-E449-4D22FF94EC67}"/>
          </ac:spMkLst>
        </pc:spChg>
        <pc:spChg chg="mod">
          <ac:chgData name="Vita Šakele" userId="22473504-fb74-45b6-b9ac-a87e59254042" providerId="ADAL" clId="{818D6D05-89A3-4471-A533-562E7ED679F1}" dt="2023-03-08T19:50:49.467" v="2239" actId="6549"/>
          <ac:spMkLst>
            <pc:docMk/>
            <pc:sldMk cId="1617611361" sldId="416"/>
            <ac:spMk id="14" creationId="{13C6DDC4-85AD-E842-B9AB-9B882F7503C8}"/>
          </ac:spMkLst>
        </pc:spChg>
        <pc:spChg chg="mod">
          <ac:chgData name="Vita Šakele" userId="22473504-fb74-45b6-b9ac-a87e59254042" providerId="ADAL" clId="{818D6D05-89A3-4471-A533-562E7ED679F1}" dt="2023-03-08T19:52:32.442" v="2325" actId="6549"/>
          <ac:spMkLst>
            <pc:docMk/>
            <pc:sldMk cId="1617611361" sldId="416"/>
            <ac:spMk id="15" creationId="{357DDB9A-E251-72CF-B57E-32C27C82D1E5}"/>
          </ac:spMkLst>
        </pc:spChg>
        <pc:spChg chg="mod">
          <ac:chgData name="Vita Šakele" userId="22473504-fb74-45b6-b9ac-a87e59254042" providerId="ADAL" clId="{818D6D05-89A3-4471-A533-562E7ED679F1}" dt="2023-03-08T19:46:19.614" v="2094" actId="6549"/>
          <ac:spMkLst>
            <pc:docMk/>
            <pc:sldMk cId="1617611361" sldId="416"/>
            <ac:spMk id="16" creationId="{9C40DC0A-D1EC-3E31-6550-86584D41E74F}"/>
          </ac:spMkLst>
        </pc:spChg>
        <pc:spChg chg="mod">
          <ac:chgData name="Vita Šakele" userId="22473504-fb74-45b6-b9ac-a87e59254042" providerId="ADAL" clId="{818D6D05-89A3-4471-A533-562E7ED679F1}" dt="2023-03-08T19:50:21.519" v="2181" actId="6549"/>
          <ac:spMkLst>
            <pc:docMk/>
            <pc:sldMk cId="1617611361" sldId="416"/>
            <ac:spMk id="17" creationId="{908663C0-40DE-7061-E885-BCCDD93163AE}"/>
          </ac:spMkLst>
        </pc:spChg>
      </pc:sldChg>
      <pc:sldChg chg="modSp mod">
        <pc:chgData name="Vita Šakele" userId="22473504-fb74-45b6-b9ac-a87e59254042" providerId="ADAL" clId="{818D6D05-89A3-4471-A533-562E7ED679F1}" dt="2023-03-08T20:09:27.177" v="3214" actId="6549"/>
        <pc:sldMkLst>
          <pc:docMk/>
          <pc:sldMk cId="3430450080" sldId="417"/>
        </pc:sldMkLst>
        <pc:spChg chg="mod">
          <ac:chgData name="Vita Šakele" userId="22473504-fb74-45b6-b9ac-a87e59254042" providerId="ADAL" clId="{818D6D05-89A3-4471-A533-562E7ED679F1}" dt="2023-03-08T20:05:45.582" v="2948" actId="20577"/>
          <ac:spMkLst>
            <pc:docMk/>
            <pc:sldMk cId="3430450080" sldId="417"/>
            <ac:spMk id="7" creationId="{1ABD9C8E-731D-0EFC-49D5-E4A38EB2C858}"/>
          </ac:spMkLst>
        </pc:spChg>
        <pc:spChg chg="mod">
          <ac:chgData name="Vita Šakele" userId="22473504-fb74-45b6-b9ac-a87e59254042" providerId="ADAL" clId="{818D6D05-89A3-4471-A533-562E7ED679F1}" dt="2023-03-08T20:08:43.429" v="3130" actId="20577"/>
          <ac:spMkLst>
            <pc:docMk/>
            <pc:sldMk cId="3430450080" sldId="417"/>
            <ac:spMk id="8" creationId="{418A438D-835A-5E1F-33A3-362810E44AAA}"/>
          </ac:spMkLst>
        </pc:spChg>
        <pc:spChg chg="mod">
          <ac:chgData name="Vita Šakele" userId="22473504-fb74-45b6-b9ac-a87e59254042" providerId="ADAL" clId="{818D6D05-89A3-4471-A533-562E7ED679F1}" dt="2023-03-08T20:08:57.766" v="3132" actId="6549"/>
          <ac:spMkLst>
            <pc:docMk/>
            <pc:sldMk cId="3430450080" sldId="417"/>
            <ac:spMk id="9" creationId="{351DBA60-BC5B-7810-7F7F-542BFA1537EE}"/>
          </ac:spMkLst>
        </pc:spChg>
        <pc:spChg chg="mod">
          <ac:chgData name="Vita Šakele" userId="22473504-fb74-45b6-b9ac-a87e59254042" providerId="ADAL" clId="{818D6D05-89A3-4471-A533-562E7ED679F1}" dt="2023-03-08T20:09:08.471" v="3133"/>
          <ac:spMkLst>
            <pc:docMk/>
            <pc:sldMk cId="3430450080" sldId="417"/>
            <ac:spMk id="10" creationId="{C3FB3007-EA50-72DC-DC87-F4F9B3DAAAED}"/>
          </ac:spMkLst>
        </pc:spChg>
        <pc:spChg chg="mod">
          <ac:chgData name="Vita Šakele" userId="22473504-fb74-45b6-b9ac-a87e59254042" providerId="ADAL" clId="{818D6D05-89A3-4471-A533-562E7ED679F1}" dt="2023-03-08T20:09:27.177" v="3214" actId="6549"/>
          <ac:spMkLst>
            <pc:docMk/>
            <pc:sldMk cId="3430450080" sldId="417"/>
            <ac:spMk id="13" creationId="{7E338D4A-4F99-2185-86CA-4D166AB7A7FB}"/>
          </ac:spMkLst>
        </pc:spChg>
      </pc:sldChg>
      <pc:sldChg chg="modSp mod">
        <pc:chgData name="Vita Šakele" userId="22473504-fb74-45b6-b9ac-a87e59254042" providerId="ADAL" clId="{818D6D05-89A3-4471-A533-562E7ED679F1}" dt="2023-03-14T16:46:15.183" v="5831" actId="6549"/>
        <pc:sldMkLst>
          <pc:docMk/>
          <pc:sldMk cId="2668393227" sldId="418"/>
        </pc:sldMkLst>
        <pc:spChg chg="mod">
          <ac:chgData name="Vita Šakele" userId="22473504-fb74-45b6-b9ac-a87e59254042" providerId="ADAL" clId="{818D6D05-89A3-4471-A533-562E7ED679F1}" dt="2023-03-14T16:43:54.625" v="5727" actId="14100"/>
          <ac:spMkLst>
            <pc:docMk/>
            <pc:sldMk cId="2668393227" sldId="418"/>
            <ac:spMk id="6" creationId="{9C80C58B-CBC3-B191-EC04-3B491F6E7763}"/>
          </ac:spMkLst>
        </pc:spChg>
        <pc:spChg chg="mod">
          <ac:chgData name="Vita Šakele" userId="22473504-fb74-45b6-b9ac-a87e59254042" providerId="ADAL" clId="{818D6D05-89A3-4471-A533-562E7ED679F1}" dt="2023-03-14T16:46:15.183" v="5831" actId="6549"/>
          <ac:spMkLst>
            <pc:docMk/>
            <pc:sldMk cId="2668393227" sldId="418"/>
            <ac:spMk id="8" creationId="{961B703D-2E01-CB5F-B2B8-5BEF5A079B81}"/>
          </ac:spMkLst>
        </pc:spChg>
        <pc:spChg chg="mod">
          <ac:chgData name="Vita Šakele" userId="22473504-fb74-45b6-b9ac-a87e59254042" providerId="ADAL" clId="{818D6D05-89A3-4471-A533-562E7ED679F1}" dt="2023-03-14T16:45:24.915" v="5826" actId="6549"/>
          <ac:spMkLst>
            <pc:docMk/>
            <pc:sldMk cId="2668393227" sldId="418"/>
            <ac:spMk id="9" creationId="{09DE60D4-5D8A-27D3-AF4C-DD79423F6D1D}"/>
          </ac:spMkLst>
        </pc:spChg>
        <pc:spChg chg="mod">
          <ac:chgData name="Vita Šakele" userId="22473504-fb74-45b6-b9ac-a87e59254042" providerId="ADAL" clId="{818D6D05-89A3-4471-A533-562E7ED679F1}" dt="2023-03-14T16:44:40.313" v="5741" actId="6549"/>
          <ac:spMkLst>
            <pc:docMk/>
            <pc:sldMk cId="2668393227" sldId="418"/>
            <ac:spMk id="11" creationId="{99F19672-95FE-AADF-4BF3-0C83DD951DDE}"/>
          </ac:spMkLst>
        </pc:spChg>
        <pc:cxnChg chg="mod">
          <ac:chgData name="Vita Šakele" userId="22473504-fb74-45b6-b9ac-a87e59254042" providerId="ADAL" clId="{818D6D05-89A3-4471-A533-562E7ED679F1}" dt="2023-03-14T16:43:54.625" v="5727" actId="14100"/>
          <ac:cxnSpMkLst>
            <pc:docMk/>
            <pc:sldMk cId="2668393227" sldId="418"/>
            <ac:cxnSpMk id="3" creationId="{C6636242-8CD1-195D-EEDF-CC06F983BC9C}"/>
          </ac:cxnSpMkLst>
        </pc:cxnChg>
        <pc:cxnChg chg="mod">
          <ac:chgData name="Vita Šakele" userId="22473504-fb74-45b6-b9ac-a87e59254042" providerId="ADAL" clId="{818D6D05-89A3-4471-A533-562E7ED679F1}" dt="2023-03-14T16:43:54.625" v="5727" actId="14100"/>
          <ac:cxnSpMkLst>
            <pc:docMk/>
            <pc:sldMk cId="2668393227" sldId="418"/>
            <ac:cxnSpMk id="18" creationId="{14A68FF5-A32C-3ADC-018B-7C86A7994804}"/>
          </ac:cxnSpMkLst>
        </pc:cxnChg>
      </pc:sldChg>
      <pc:sldChg chg="modSp mod">
        <pc:chgData name="Vita Šakele" userId="22473504-fb74-45b6-b9ac-a87e59254042" providerId="ADAL" clId="{818D6D05-89A3-4471-A533-562E7ED679F1}" dt="2023-03-14T16:49:50.624" v="6210" actId="6549"/>
        <pc:sldMkLst>
          <pc:docMk/>
          <pc:sldMk cId="3431600558" sldId="419"/>
        </pc:sldMkLst>
        <pc:spChg chg="mod">
          <ac:chgData name="Vita Šakele" userId="22473504-fb74-45b6-b9ac-a87e59254042" providerId="ADAL" clId="{818D6D05-89A3-4471-A533-562E7ED679F1}" dt="2023-03-14T16:46:50.770" v="5868" actId="14100"/>
          <ac:spMkLst>
            <pc:docMk/>
            <pc:sldMk cId="3431600558" sldId="419"/>
            <ac:spMk id="6" creationId="{9C80C58B-CBC3-B191-EC04-3B491F6E7763}"/>
          </ac:spMkLst>
        </pc:spChg>
        <pc:spChg chg="mod">
          <ac:chgData name="Vita Šakele" userId="22473504-fb74-45b6-b9ac-a87e59254042" providerId="ADAL" clId="{818D6D05-89A3-4471-A533-562E7ED679F1}" dt="2023-03-14T16:49:50.624" v="6210" actId="6549"/>
          <ac:spMkLst>
            <pc:docMk/>
            <pc:sldMk cId="3431600558" sldId="419"/>
            <ac:spMk id="7" creationId="{D719BAE9-E39A-7F10-6858-CEF50886A9F9}"/>
          </ac:spMkLst>
        </pc:spChg>
        <pc:spChg chg="mod">
          <ac:chgData name="Vita Šakele" userId="22473504-fb74-45b6-b9ac-a87e59254042" providerId="ADAL" clId="{818D6D05-89A3-4471-A533-562E7ED679F1}" dt="2023-03-14T16:49:12.747" v="6203" actId="20577"/>
          <ac:spMkLst>
            <pc:docMk/>
            <pc:sldMk cId="3431600558" sldId="419"/>
            <ac:spMk id="8" creationId="{8B603324-C337-7A19-F86E-99B11AD47240}"/>
          </ac:spMkLst>
        </pc:spChg>
        <pc:spChg chg="mod">
          <ac:chgData name="Vita Šakele" userId="22473504-fb74-45b6-b9ac-a87e59254042" providerId="ADAL" clId="{818D6D05-89A3-4471-A533-562E7ED679F1}" dt="2023-03-14T16:47:34.909" v="6019" actId="6549"/>
          <ac:spMkLst>
            <pc:docMk/>
            <pc:sldMk cId="3431600558" sldId="419"/>
            <ac:spMk id="9" creationId="{09DE60D4-5D8A-27D3-AF4C-DD79423F6D1D}"/>
          </ac:spMkLst>
        </pc:spChg>
        <pc:spChg chg="mod">
          <ac:chgData name="Vita Šakele" userId="22473504-fb74-45b6-b9ac-a87e59254042" providerId="ADAL" clId="{818D6D05-89A3-4471-A533-562E7ED679F1}" dt="2023-03-14T16:47:12.546" v="5952" actId="6549"/>
          <ac:spMkLst>
            <pc:docMk/>
            <pc:sldMk cId="3431600558" sldId="419"/>
            <ac:spMk id="11" creationId="{99F19672-95FE-AADF-4BF3-0C83DD951DDE}"/>
          </ac:spMkLst>
        </pc:spChg>
        <pc:spChg chg="mod">
          <ac:chgData name="Vita Šakele" userId="22473504-fb74-45b6-b9ac-a87e59254042" providerId="ADAL" clId="{818D6D05-89A3-4471-A533-562E7ED679F1}" dt="2023-03-14T16:48:23.929" v="6169" actId="6549"/>
          <ac:spMkLst>
            <pc:docMk/>
            <pc:sldMk cId="3431600558" sldId="419"/>
            <ac:spMk id="16" creationId="{6A49ABDF-73C6-5A6B-306E-B65451DF8FB3}"/>
          </ac:spMkLst>
        </pc:spChg>
        <pc:cxnChg chg="mod">
          <ac:chgData name="Vita Šakele" userId="22473504-fb74-45b6-b9ac-a87e59254042" providerId="ADAL" clId="{818D6D05-89A3-4471-A533-562E7ED679F1}" dt="2023-03-14T16:46:50.770" v="5868" actId="14100"/>
          <ac:cxnSpMkLst>
            <pc:docMk/>
            <pc:sldMk cId="3431600558" sldId="419"/>
            <ac:cxnSpMk id="3" creationId="{C6636242-8CD1-195D-EEDF-CC06F983BC9C}"/>
          </ac:cxnSpMkLst>
        </pc:cxnChg>
        <pc:cxnChg chg="mod">
          <ac:chgData name="Vita Šakele" userId="22473504-fb74-45b6-b9ac-a87e59254042" providerId="ADAL" clId="{818D6D05-89A3-4471-A533-562E7ED679F1}" dt="2023-03-14T16:46:50.770" v="5868" actId="14100"/>
          <ac:cxnSpMkLst>
            <pc:docMk/>
            <pc:sldMk cId="3431600558" sldId="419"/>
            <ac:cxnSpMk id="20" creationId="{E4443140-2B93-FCE8-FD29-FF0D82CED946}"/>
          </ac:cxnSpMkLst>
        </pc:cxnChg>
        <pc:cxnChg chg="mod">
          <ac:chgData name="Vita Šakele" userId="22473504-fb74-45b6-b9ac-a87e59254042" providerId="ADAL" clId="{818D6D05-89A3-4471-A533-562E7ED679F1}" dt="2023-03-14T16:46:50.770" v="5868" actId="14100"/>
          <ac:cxnSpMkLst>
            <pc:docMk/>
            <pc:sldMk cId="3431600558" sldId="419"/>
            <ac:cxnSpMk id="74" creationId="{FB252862-54C4-B44F-F14D-78C410276639}"/>
          </ac:cxnSpMkLst>
        </pc:cxnChg>
      </pc:sldChg>
      <pc:sldChg chg="modSp mod">
        <pc:chgData name="Vita Šakele" userId="22473504-fb74-45b6-b9ac-a87e59254042" providerId="ADAL" clId="{818D6D05-89A3-4471-A533-562E7ED679F1}" dt="2023-03-16T15:23:32.189" v="6717" actId="20577"/>
        <pc:sldMkLst>
          <pc:docMk/>
          <pc:sldMk cId="1532534741" sldId="420"/>
        </pc:sldMkLst>
        <pc:spChg chg="mod">
          <ac:chgData name="Vita Šakele" userId="22473504-fb74-45b6-b9ac-a87e59254042" providerId="ADAL" clId="{818D6D05-89A3-4471-A533-562E7ED679F1}" dt="2023-03-14T16:50:28.208" v="6230" actId="20577"/>
          <ac:spMkLst>
            <pc:docMk/>
            <pc:sldMk cId="1532534741" sldId="420"/>
            <ac:spMk id="5" creationId="{422E59C8-FC66-F713-A9A8-62B17C0924B7}"/>
          </ac:spMkLst>
        </pc:spChg>
        <pc:spChg chg="mod">
          <ac:chgData name="Vita Šakele" userId="22473504-fb74-45b6-b9ac-a87e59254042" providerId="ADAL" clId="{818D6D05-89A3-4471-A533-562E7ED679F1}" dt="2023-03-16T15:23:32.189" v="6717" actId="20577"/>
          <ac:spMkLst>
            <pc:docMk/>
            <pc:sldMk cId="1532534741" sldId="420"/>
            <ac:spMk id="6" creationId="{8032CE55-2864-6938-DE24-D8CF11612E71}"/>
          </ac:spMkLst>
        </pc:spChg>
      </pc:sldChg>
      <pc:sldChg chg="modSp mod">
        <pc:chgData name="Vita Šakele" userId="22473504-fb74-45b6-b9ac-a87e59254042" providerId="ADAL" clId="{818D6D05-89A3-4471-A533-562E7ED679F1}" dt="2023-03-16T15:45:23.712" v="6893" actId="14100"/>
        <pc:sldMkLst>
          <pc:docMk/>
          <pc:sldMk cId="1777858906" sldId="421"/>
        </pc:sldMkLst>
        <pc:spChg chg="mod">
          <ac:chgData name="Vita Šakele" userId="22473504-fb74-45b6-b9ac-a87e59254042" providerId="ADAL" clId="{818D6D05-89A3-4471-A533-562E7ED679F1}" dt="2023-03-16T15:23:50.432" v="6739" actId="20577"/>
          <ac:spMkLst>
            <pc:docMk/>
            <pc:sldMk cId="1777858906" sldId="421"/>
            <ac:spMk id="5" creationId="{422E59C8-FC66-F713-A9A8-62B17C0924B7}"/>
          </ac:spMkLst>
        </pc:spChg>
        <pc:spChg chg="mod">
          <ac:chgData name="Vita Šakele" userId="22473504-fb74-45b6-b9ac-a87e59254042" providerId="ADAL" clId="{818D6D05-89A3-4471-A533-562E7ED679F1}" dt="2023-03-16T15:45:23.712" v="6893" actId="14100"/>
          <ac:spMkLst>
            <pc:docMk/>
            <pc:sldMk cId="1777858906" sldId="421"/>
            <ac:spMk id="6" creationId="{8032CE55-2864-6938-DE24-D8CF11612E71}"/>
          </ac:spMkLst>
        </pc:spChg>
      </pc:sldChg>
      <pc:sldChg chg="modSp mod">
        <pc:chgData name="Vita Šakele" userId="22473504-fb74-45b6-b9ac-a87e59254042" providerId="ADAL" clId="{818D6D05-89A3-4471-A533-562E7ED679F1}" dt="2023-03-16T16:08:27.058" v="7367" actId="1076"/>
        <pc:sldMkLst>
          <pc:docMk/>
          <pc:sldMk cId="1738395759" sldId="424"/>
        </pc:sldMkLst>
        <pc:spChg chg="mod">
          <ac:chgData name="Vita Šakele" userId="22473504-fb74-45b6-b9ac-a87e59254042" providerId="ADAL" clId="{818D6D05-89A3-4471-A533-562E7ED679F1}" dt="2023-03-16T16:08:27.058" v="7367" actId="1076"/>
          <ac:spMkLst>
            <pc:docMk/>
            <pc:sldMk cId="1738395759" sldId="424"/>
            <ac:spMk id="2" creationId="{46E3AEC3-74E2-22F5-387F-CAB2AD5456FB}"/>
          </ac:spMkLst>
        </pc:spChg>
        <pc:spChg chg="mod">
          <ac:chgData name="Vita Šakele" userId="22473504-fb74-45b6-b9ac-a87e59254042" providerId="ADAL" clId="{818D6D05-89A3-4471-A533-562E7ED679F1}" dt="2023-03-16T16:02:10.190" v="7313" actId="404"/>
          <ac:spMkLst>
            <pc:docMk/>
            <pc:sldMk cId="1738395759" sldId="424"/>
            <ac:spMk id="3" creationId="{56A71759-A8A3-5F12-46E0-73963A947AD6}"/>
          </ac:spMkLst>
        </pc:spChg>
      </pc:sldChg>
      <pc:sldChg chg="modSp mod">
        <pc:chgData name="Vita Šakele" userId="22473504-fb74-45b6-b9ac-a87e59254042" providerId="ADAL" clId="{818D6D05-89A3-4471-A533-562E7ED679F1}" dt="2023-03-16T15:55:57.216" v="7151" actId="6549"/>
        <pc:sldMkLst>
          <pc:docMk/>
          <pc:sldMk cId="2917127565" sldId="427"/>
        </pc:sldMkLst>
        <pc:spChg chg="mod">
          <ac:chgData name="Vita Šakele" userId="22473504-fb74-45b6-b9ac-a87e59254042" providerId="ADAL" clId="{818D6D05-89A3-4471-A533-562E7ED679F1}" dt="2023-03-16T15:52:02.810" v="7013" actId="20577"/>
          <ac:spMkLst>
            <pc:docMk/>
            <pc:sldMk cId="2917127565" sldId="427"/>
            <ac:spMk id="3" creationId="{65E239EE-83BD-8069-9EEB-FB6CE57FBF36}"/>
          </ac:spMkLst>
        </pc:spChg>
        <pc:spChg chg="mod">
          <ac:chgData name="Vita Šakele" userId="22473504-fb74-45b6-b9ac-a87e59254042" providerId="ADAL" clId="{818D6D05-89A3-4471-A533-562E7ED679F1}" dt="2023-03-16T15:54:08.579" v="7108" actId="20577"/>
          <ac:spMkLst>
            <pc:docMk/>
            <pc:sldMk cId="2917127565" sldId="427"/>
            <ac:spMk id="8" creationId="{852FDC97-B74B-D517-10FD-8845CCF4C565}"/>
          </ac:spMkLst>
        </pc:spChg>
        <pc:spChg chg="mod">
          <ac:chgData name="Vita Šakele" userId="22473504-fb74-45b6-b9ac-a87e59254042" providerId="ADAL" clId="{818D6D05-89A3-4471-A533-562E7ED679F1}" dt="2023-03-16T15:55:57.216" v="7151" actId="6549"/>
          <ac:spMkLst>
            <pc:docMk/>
            <pc:sldMk cId="2917127565" sldId="427"/>
            <ac:spMk id="11" creationId="{87973B54-6EBB-E551-1F29-E892756E7990}"/>
          </ac:spMkLst>
        </pc:spChg>
        <pc:spChg chg="mod">
          <ac:chgData name="Vita Šakele" userId="22473504-fb74-45b6-b9ac-a87e59254042" providerId="ADAL" clId="{818D6D05-89A3-4471-A533-562E7ED679F1}" dt="2023-03-16T15:52:15.301" v="7056" actId="6549"/>
          <ac:spMkLst>
            <pc:docMk/>
            <pc:sldMk cId="2917127565" sldId="427"/>
            <ac:spMk id="25" creationId="{AB80A316-9531-CE76-D12F-EAD74C68E318}"/>
          </ac:spMkLst>
        </pc:spChg>
        <pc:spChg chg="mod">
          <ac:chgData name="Vita Šakele" userId="22473504-fb74-45b6-b9ac-a87e59254042" providerId="ADAL" clId="{818D6D05-89A3-4471-A533-562E7ED679F1}" dt="2023-03-16T15:52:22.925" v="7075" actId="20577"/>
          <ac:spMkLst>
            <pc:docMk/>
            <pc:sldMk cId="2917127565" sldId="427"/>
            <ac:spMk id="33" creationId="{B932FC11-5A64-5226-2561-D73A9F325110}"/>
          </ac:spMkLst>
        </pc:spChg>
      </pc:sldChg>
      <pc:sldChg chg="modSp mod">
        <pc:chgData name="Vita Šakele" userId="22473504-fb74-45b6-b9ac-a87e59254042" providerId="ADAL" clId="{818D6D05-89A3-4471-A533-562E7ED679F1}" dt="2023-03-16T15:57:57.903" v="7284" actId="6549"/>
        <pc:sldMkLst>
          <pc:docMk/>
          <pc:sldMk cId="906246128" sldId="428"/>
        </pc:sldMkLst>
        <pc:spChg chg="mod">
          <ac:chgData name="Vita Šakele" userId="22473504-fb74-45b6-b9ac-a87e59254042" providerId="ADAL" clId="{818D6D05-89A3-4471-A533-562E7ED679F1}" dt="2023-03-16T15:56:08.901" v="7174" actId="20577"/>
          <ac:spMkLst>
            <pc:docMk/>
            <pc:sldMk cId="906246128" sldId="428"/>
            <ac:spMk id="3" creationId="{65E239EE-83BD-8069-9EEB-FB6CE57FBF36}"/>
          </ac:spMkLst>
        </pc:spChg>
        <pc:spChg chg="mod">
          <ac:chgData name="Vita Šakele" userId="22473504-fb74-45b6-b9ac-a87e59254042" providerId="ADAL" clId="{818D6D05-89A3-4471-A533-562E7ED679F1}" dt="2023-03-16T15:57:24.653" v="7262" actId="6549"/>
          <ac:spMkLst>
            <pc:docMk/>
            <pc:sldMk cId="906246128" sldId="428"/>
            <ac:spMk id="8" creationId="{852FDC97-B74B-D517-10FD-8845CCF4C565}"/>
          </ac:spMkLst>
        </pc:spChg>
        <pc:spChg chg="mod">
          <ac:chgData name="Vita Šakele" userId="22473504-fb74-45b6-b9ac-a87e59254042" providerId="ADAL" clId="{818D6D05-89A3-4471-A533-562E7ED679F1}" dt="2023-03-16T15:57:57.903" v="7284" actId="6549"/>
          <ac:spMkLst>
            <pc:docMk/>
            <pc:sldMk cId="906246128" sldId="428"/>
            <ac:spMk id="11" creationId="{87973B54-6EBB-E551-1F29-E892756E7990}"/>
          </ac:spMkLst>
        </pc:spChg>
        <pc:spChg chg="mod">
          <ac:chgData name="Vita Šakele" userId="22473504-fb74-45b6-b9ac-a87e59254042" providerId="ADAL" clId="{818D6D05-89A3-4471-A533-562E7ED679F1}" dt="2023-03-16T15:56:19.702" v="7217" actId="6549"/>
          <ac:spMkLst>
            <pc:docMk/>
            <pc:sldMk cId="906246128" sldId="428"/>
            <ac:spMk id="25" creationId="{AB80A316-9531-CE76-D12F-EAD74C68E318}"/>
          </ac:spMkLst>
        </pc:spChg>
        <pc:spChg chg="mod">
          <ac:chgData name="Vita Šakele" userId="22473504-fb74-45b6-b9ac-a87e59254042" providerId="ADAL" clId="{818D6D05-89A3-4471-A533-562E7ED679F1}" dt="2023-03-16T15:56:35.270" v="7256" actId="6549"/>
          <ac:spMkLst>
            <pc:docMk/>
            <pc:sldMk cId="906246128" sldId="428"/>
            <ac:spMk id="33" creationId="{B932FC11-5A64-5226-2561-D73A9F325110}"/>
          </ac:spMkLst>
        </pc:spChg>
      </pc:sldChg>
      <pc:sldChg chg="modSp mod">
        <pc:chgData name="Vita Šakele" userId="22473504-fb74-45b6-b9ac-a87e59254042" providerId="ADAL" clId="{818D6D05-89A3-4471-A533-562E7ED679F1}" dt="2023-03-16T16:01:48.052" v="7310" actId="6549"/>
        <pc:sldMkLst>
          <pc:docMk/>
          <pc:sldMk cId="4241449849" sldId="429"/>
        </pc:sldMkLst>
        <pc:spChg chg="mod">
          <ac:chgData name="Vita Šakele" userId="22473504-fb74-45b6-b9ac-a87e59254042" providerId="ADAL" clId="{818D6D05-89A3-4471-A533-562E7ED679F1}" dt="2023-03-16T16:01:48.052" v="7310" actId="6549"/>
          <ac:spMkLst>
            <pc:docMk/>
            <pc:sldMk cId="4241449849" sldId="429"/>
            <ac:spMk id="2" creationId="{6EAD5B67-3A78-22D5-4DED-4289FC677A92}"/>
          </ac:spMkLst>
        </pc:spChg>
      </pc:sldChg>
      <pc:sldChg chg="modSp mod">
        <pc:chgData name="Vita Šakele" userId="22473504-fb74-45b6-b9ac-a87e59254042" providerId="ADAL" clId="{818D6D05-89A3-4471-A533-562E7ED679F1}" dt="2023-03-16T16:14:17.251" v="7419" actId="1076"/>
        <pc:sldMkLst>
          <pc:docMk/>
          <pc:sldMk cId="2377808665" sldId="430"/>
        </pc:sldMkLst>
        <pc:spChg chg="mod">
          <ac:chgData name="Vita Šakele" userId="22473504-fb74-45b6-b9ac-a87e59254042" providerId="ADAL" clId="{818D6D05-89A3-4471-A533-562E7ED679F1}" dt="2023-03-16T16:14:17.251" v="7419" actId="1076"/>
          <ac:spMkLst>
            <pc:docMk/>
            <pc:sldMk cId="2377808665" sldId="430"/>
            <ac:spMk id="2" creationId="{46E3AEC3-74E2-22F5-387F-CAB2AD5456FB}"/>
          </ac:spMkLst>
        </pc:spChg>
        <pc:spChg chg="mod">
          <ac:chgData name="Vita Šakele" userId="22473504-fb74-45b6-b9ac-a87e59254042" providerId="ADAL" clId="{818D6D05-89A3-4471-A533-562E7ED679F1}" dt="2023-03-16T16:08:47.330" v="7370" actId="404"/>
          <ac:spMkLst>
            <pc:docMk/>
            <pc:sldMk cId="2377808665" sldId="430"/>
            <ac:spMk id="3" creationId="{56A71759-A8A3-5F12-46E0-73963A947AD6}"/>
          </ac:spMkLst>
        </pc:spChg>
      </pc:sldChg>
      <pc:sldChg chg="modSp mod">
        <pc:chgData name="Vita Šakele" userId="22473504-fb74-45b6-b9ac-a87e59254042" providerId="ADAL" clId="{818D6D05-89A3-4471-A533-562E7ED679F1}" dt="2023-03-16T16:19:01.029" v="7440" actId="6549"/>
        <pc:sldMkLst>
          <pc:docMk/>
          <pc:sldMk cId="3331818204" sldId="431"/>
        </pc:sldMkLst>
        <pc:spChg chg="mod">
          <ac:chgData name="Vita Šakele" userId="22473504-fb74-45b6-b9ac-a87e59254042" providerId="ADAL" clId="{818D6D05-89A3-4471-A533-562E7ED679F1}" dt="2023-03-16T16:19:01.029" v="7440" actId="6549"/>
          <ac:spMkLst>
            <pc:docMk/>
            <pc:sldMk cId="3331818204" sldId="431"/>
            <ac:spMk id="2" creationId="{46E3AEC3-74E2-22F5-387F-CAB2AD5456FB}"/>
          </ac:spMkLst>
        </pc:spChg>
        <pc:spChg chg="mod">
          <ac:chgData name="Vita Šakele" userId="22473504-fb74-45b6-b9ac-a87e59254042" providerId="ADAL" clId="{818D6D05-89A3-4471-A533-562E7ED679F1}" dt="2023-03-16T16:08:55.237" v="7373" actId="404"/>
          <ac:spMkLst>
            <pc:docMk/>
            <pc:sldMk cId="3331818204" sldId="431"/>
            <ac:spMk id="3" creationId="{56A71759-A8A3-5F12-46E0-73963A947AD6}"/>
          </ac:spMkLst>
        </pc:spChg>
      </pc:sldChg>
      <pc:sldChg chg="modSp mod">
        <pc:chgData name="Vita Šakele" userId="22473504-fb74-45b6-b9ac-a87e59254042" providerId="ADAL" clId="{818D6D05-89A3-4471-A533-562E7ED679F1}" dt="2023-03-14T17:25:27.331" v="6237" actId="1076"/>
        <pc:sldMkLst>
          <pc:docMk/>
          <pc:sldMk cId="930393128" sldId="433"/>
        </pc:sldMkLst>
        <pc:spChg chg="mod">
          <ac:chgData name="Vita Šakele" userId="22473504-fb74-45b6-b9ac-a87e59254042" providerId="ADAL" clId="{818D6D05-89A3-4471-A533-562E7ED679F1}" dt="2023-03-14T17:25:27.331" v="6237" actId="1076"/>
          <ac:spMkLst>
            <pc:docMk/>
            <pc:sldMk cId="930393128" sldId="433"/>
            <ac:spMk id="2" creationId="{00000000-0000-0000-0000-000000000000}"/>
          </ac:spMkLst>
        </pc:spChg>
        <pc:spChg chg="mod">
          <ac:chgData name="Vita Šakele" userId="22473504-fb74-45b6-b9ac-a87e59254042" providerId="ADAL" clId="{818D6D05-89A3-4471-A533-562E7ED679F1}" dt="2023-03-14T17:24:58.518" v="6233"/>
          <ac:spMkLst>
            <pc:docMk/>
            <pc:sldMk cId="930393128" sldId="433"/>
            <ac:spMk id="4" creationId="{AF05E064-9094-0DF8-1214-15B397835EE5}"/>
          </ac:spMkLst>
        </pc:spChg>
      </pc:sldChg>
      <pc:sldChg chg="modSp mod">
        <pc:chgData name="Vita Šakele" userId="22473504-fb74-45b6-b9ac-a87e59254042" providerId="ADAL" clId="{818D6D05-89A3-4471-A533-562E7ED679F1}" dt="2023-03-16T16:19:45.938" v="7514" actId="6549"/>
        <pc:sldMkLst>
          <pc:docMk/>
          <pc:sldMk cId="2492518574" sldId="434"/>
        </pc:sldMkLst>
        <pc:spChg chg="mod">
          <ac:chgData name="Vita Šakele" userId="22473504-fb74-45b6-b9ac-a87e59254042" providerId="ADAL" clId="{818D6D05-89A3-4471-A533-562E7ED679F1}" dt="2023-03-16T16:19:45.938" v="7514" actId="6549"/>
          <ac:spMkLst>
            <pc:docMk/>
            <pc:sldMk cId="2492518574" sldId="434"/>
            <ac:spMk id="3" creationId="{A6C4AF80-96AA-EADE-1224-7860491A51B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3FDBB95-2919-BA49-BF3E-F989F8D69C19}" type="datetimeFigureOut">
              <a:rPr lang="en-US" smtClean="0"/>
              <a:t>8/11/2023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D7869F8-E71A-D14F-A8BC-587CDE7D4EBD}" type="slidenum">
              <a:rPr lang="en-US" smtClean="0"/>
              <a:t>‹#›</a:t>
            </a:fld>
            <a:endParaRPr lang="en-US"/>
          </a:p>
        </p:txBody>
      </p:sp>
    </p:spTree>
    <p:extLst>
      <p:ext uri="{BB962C8B-B14F-4D97-AF65-F5344CB8AC3E}">
        <p14:creationId xmlns:p14="http://schemas.microsoft.com/office/powerpoint/2010/main" val="3752204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11E34D1-F639-E448-89D5-A8813FF58557}" type="datetimeFigureOut">
              <a:rPr lang="en-US" smtClean="0"/>
              <a:t>8/11/2023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72579E2-A0C5-8541-B354-36B522AD5324}" type="slidenum">
              <a:rPr lang="en-US" smtClean="0"/>
              <a:t>‹#›</a:t>
            </a:fld>
            <a:endParaRPr lang="en-US"/>
          </a:p>
        </p:txBody>
      </p:sp>
    </p:spTree>
    <p:extLst>
      <p:ext uri="{BB962C8B-B14F-4D97-AF65-F5344CB8AC3E}">
        <p14:creationId xmlns:p14="http://schemas.microsoft.com/office/powerpoint/2010/main" val="30825970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2579E2-A0C5-8541-B354-36B522AD5324}" type="slidenum">
              <a:rPr lang="en-US" smtClean="0"/>
              <a:t>20</a:t>
            </a:fld>
            <a:endParaRPr lang="en-US"/>
          </a:p>
        </p:txBody>
      </p:sp>
    </p:spTree>
    <p:extLst>
      <p:ext uri="{BB962C8B-B14F-4D97-AF65-F5344CB8AC3E}">
        <p14:creationId xmlns:p14="http://schemas.microsoft.com/office/powerpoint/2010/main" val="130343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2579E2-A0C5-8541-B354-36B522AD5324}" type="slidenum">
              <a:rPr lang="en-US" smtClean="0"/>
              <a:t>37</a:t>
            </a:fld>
            <a:endParaRPr lang="en-US"/>
          </a:p>
        </p:txBody>
      </p:sp>
    </p:spTree>
    <p:extLst>
      <p:ext uri="{BB962C8B-B14F-4D97-AF65-F5344CB8AC3E}">
        <p14:creationId xmlns:p14="http://schemas.microsoft.com/office/powerpoint/2010/main" val="188036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2579E2-A0C5-8541-B354-36B522AD5324}" type="slidenum">
              <a:rPr lang="en-US" smtClean="0"/>
              <a:t>38</a:t>
            </a:fld>
            <a:endParaRPr lang="en-US"/>
          </a:p>
        </p:txBody>
      </p:sp>
    </p:spTree>
    <p:extLst>
      <p:ext uri="{BB962C8B-B14F-4D97-AF65-F5344CB8AC3E}">
        <p14:creationId xmlns:p14="http://schemas.microsoft.com/office/powerpoint/2010/main" val="4211272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slaids">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9"/>
            <a:ext cx="12192000" cy="6856661"/>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spTree>
    <p:extLst>
      <p:ext uri="{BB962C8B-B14F-4D97-AF65-F5344CB8AC3E}">
        <p14:creationId xmlns:p14="http://schemas.microsoft.com/office/powerpoint/2010/main" val="297914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ākums 1">
    <p:spTree>
      <p:nvGrpSpPr>
        <p:cNvPr id="1" name=""/>
        <p:cNvGrpSpPr/>
        <p:nvPr/>
      </p:nvGrpSpPr>
      <p:grpSpPr>
        <a:xfrm>
          <a:off x="0" y="0"/>
          <a:ext cx="0" cy="0"/>
          <a:chOff x="0" y="0"/>
          <a:chExt cx="0" cy="0"/>
        </a:xfrm>
      </p:grpSpPr>
    </p:spTree>
    <p:extLst>
      <p:ext uri="{BB962C8B-B14F-4D97-AF65-F5344CB8AC3E}">
        <p14:creationId xmlns:p14="http://schemas.microsoft.com/office/powerpoint/2010/main" val="69817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130328"/>
            <a:ext cx="6815667" cy="4995835"/>
          </a:xfrm>
        </p:spPr>
        <p:txBody>
          <a:bodyPr/>
          <a:lstStyle>
            <a:lvl1pPr>
              <a:defRPr sz="1800">
                <a:solidFill>
                  <a:srgbClr val="005551"/>
                </a:solidFill>
              </a:defRPr>
            </a:lvl1pPr>
            <a:lvl2pPr>
              <a:defRPr sz="1800">
                <a:solidFill>
                  <a:srgbClr val="005551"/>
                </a:solidFill>
              </a:defRPr>
            </a:lvl2pPr>
            <a:lvl3pPr>
              <a:defRPr sz="1400">
                <a:solidFill>
                  <a:srgbClr val="005551"/>
                </a:solidFill>
              </a:defRPr>
            </a:lvl3pPr>
            <a:lvl4pPr>
              <a:defRPr sz="1400">
                <a:solidFill>
                  <a:srgbClr val="005551"/>
                </a:solidFill>
              </a:defRPr>
            </a:lvl4pPr>
            <a:lvl5pPr>
              <a:defRPr sz="1400">
                <a:solidFill>
                  <a:srgbClr val="005551"/>
                </a:solidFill>
              </a:defRPr>
            </a:lvl5pPr>
            <a:lvl6pPr>
              <a:defRPr sz="2000"/>
            </a:lvl6pPr>
            <a:lvl7pPr>
              <a:defRPr sz="2000"/>
            </a:lvl7pPr>
            <a:lvl8pPr>
              <a:defRPr sz="2000"/>
            </a:lvl8pPr>
            <a:lvl9pPr>
              <a:defRPr sz="20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Text Placeholder 3"/>
          <p:cNvSpPr>
            <a:spLocks noGrp="1"/>
          </p:cNvSpPr>
          <p:nvPr>
            <p:ph type="body" sz="half" idx="2"/>
          </p:nvPr>
        </p:nvSpPr>
        <p:spPr>
          <a:xfrm>
            <a:off x="609601" y="2657231"/>
            <a:ext cx="4011084" cy="3468931"/>
          </a:xfrm>
        </p:spPr>
        <p:txBody>
          <a:bodyPr/>
          <a:lstStyle>
            <a:lvl1pPr marL="0" indent="0">
              <a:buNone/>
              <a:defRPr sz="140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Master text styles</a:t>
            </a:r>
          </a:p>
        </p:txBody>
      </p:sp>
      <p:sp>
        <p:nvSpPr>
          <p:cNvPr id="13" name="Text Placeholder 3"/>
          <p:cNvSpPr>
            <a:spLocks noGrp="1"/>
          </p:cNvSpPr>
          <p:nvPr>
            <p:ph type="body" sz="half" idx="13" hasCustomPrompt="1"/>
          </p:nvPr>
        </p:nvSpPr>
        <p:spPr>
          <a:xfrm>
            <a:off x="609601" y="1130328"/>
            <a:ext cx="4011084" cy="1431924"/>
          </a:xfrm>
        </p:spPr>
        <p:txBody>
          <a:bodyPr>
            <a:noAutofit/>
          </a:bodyPr>
          <a:lstStyle>
            <a:lvl1pPr marL="0" indent="0">
              <a:buNone/>
              <a:defRPr sz="3600" baseline="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1" name="Title 1"/>
          <p:cNvSpPr>
            <a:spLocks noGrp="1"/>
          </p:cNvSpPr>
          <p:nvPr>
            <p:ph type="title"/>
          </p:nvPr>
        </p:nvSpPr>
        <p:spPr>
          <a:xfrm>
            <a:off x="609600" y="156860"/>
            <a:ext cx="10972800" cy="868909"/>
          </a:xfrm>
        </p:spPr>
        <p:txBody>
          <a:bodyPr anchor="t">
            <a:noAutofit/>
          </a:bodyPr>
          <a:lstStyle>
            <a:lvl1pPr algn="l">
              <a:defRPr sz="2800">
                <a:solidFill>
                  <a:srgbClr val="005551"/>
                </a:solidFill>
              </a:defRPr>
            </a:lvl1pPr>
          </a:lstStyle>
          <a:p>
            <a:r>
              <a:rPr lang="lv-LV" dirty="0"/>
              <a:t>Click to edit Master title style</a:t>
            </a:r>
            <a:endParaRPr lang="en-US" dirty="0"/>
          </a:p>
        </p:txBody>
      </p:sp>
      <p:sp>
        <p:nvSpPr>
          <p:cNvPr id="7"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9" name="Date Placeholder 3"/>
          <p:cNvSpPr>
            <a:spLocks noGrp="1"/>
          </p:cNvSpPr>
          <p:nvPr>
            <p:ph type="dt" sz="half" idx="14"/>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96201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ttēli 1">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3468" y="1182076"/>
            <a:ext cx="10938933" cy="5015523"/>
          </a:xfrm>
        </p:spPr>
        <p:txBody>
          <a:bodyPr/>
          <a:lstStyle>
            <a:lvl1pPr>
              <a:defRPr>
                <a:solidFill>
                  <a:srgbClr val="005551"/>
                </a:solidFill>
              </a:defRPr>
            </a:lvl1pPr>
          </a:lstStyle>
          <a:p>
            <a:r>
              <a:rPr lang="lv-LV" dirty="0"/>
              <a:t>Drag picture to placeholder or click icon to add</a:t>
            </a:r>
            <a:endParaRPr lang="en-US" dirty="0"/>
          </a:p>
        </p:txBody>
      </p:sp>
      <p:sp>
        <p:nvSpPr>
          <p:cNvPr id="12"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6"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7"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65798029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ttēli 2">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7004" y="1182078"/>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6242755" y="1182077"/>
            <a:ext cx="5339644" cy="4821320"/>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1" name="Picture Placeholder 7"/>
          <p:cNvSpPr>
            <a:spLocks noGrp="1"/>
          </p:cNvSpPr>
          <p:nvPr>
            <p:ph type="pic" sz="quarter" idx="15"/>
          </p:nvPr>
        </p:nvSpPr>
        <p:spPr>
          <a:xfrm>
            <a:off x="647004" y="3632731"/>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4"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9"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2"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55479925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ttēli 5">
    <p:bg>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810541" y="3669503"/>
            <a:ext cx="4145439" cy="2001761"/>
          </a:xfrm>
        </p:spPr>
        <p:txBody>
          <a:bodyPr>
            <a:normAutofit/>
          </a:bodyPr>
          <a:lstStyle>
            <a:lvl1pPr>
              <a:defRPr sz="1400"/>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897031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2" name="Picture Placeholder 7"/>
          <p:cNvSpPr>
            <a:spLocks noGrp="1"/>
          </p:cNvSpPr>
          <p:nvPr>
            <p:ph type="pic" sz="quarter" idx="16"/>
          </p:nvPr>
        </p:nvSpPr>
        <p:spPr>
          <a:xfrm>
            <a:off x="681136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4" name="Content Placeholder 2"/>
          <p:cNvSpPr>
            <a:spLocks noGrp="1"/>
          </p:cNvSpPr>
          <p:nvPr>
            <p:ph idx="1"/>
          </p:nvPr>
        </p:nvSpPr>
        <p:spPr>
          <a:xfrm>
            <a:off x="609601" y="1182079"/>
            <a:ext cx="4712305" cy="4807487"/>
          </a:xfrm>
        </p:spPr>
        <p:txBody>
          <a:bodyPr/>
          <a:lstStyle>
            <a:lvl1pPr marL="342900" indent="-342900">
              <a:buFont typeface="Wingdings" charset="2"/>
              <a:buChar char="§"/>
              <a:defRPr sz="1800">
                <a:solidFill>
                  <a:schemeClr val="tx1"/>
                </a:solidFill>
              </a:defRPr>
            </a:lvl1pPr>
            <a:lvl2pPr>
              <a:defRPr sz="1800">
                <a:solidFill>
                  <a:schemeClr val="tx1"/>
                </a:solidFill>
              </a:defRPr>
            </a:lvl2pPr>
            <a:lvl3pPr marL="1143000" indent="-228600">
              <a:buSzPct val="75000"/>
              <a:buFont typeface="Wingdings" charset="2"/>
              <a:buChar char="§"/>
              <a:defRPr sz="1400">
                <a:solidFill>
                  <a:schemeClr val="tx1"/>
                </a:solidFill>
              </a:defRPr>
            </a:lvl3pPr>
            <a:lvl4pPr>
              <a:buSzPct val="75000"/>
              <a:defRPr sz="1400">
                <a:solidFill>
                  <a:schemeClr val="tx1"/>
                </a:solidFill>
              </a:defRPr>
            </a:lvl4pPr>
            <a:lvl5pPr marL="2114550" indent="-285750">
              <a:buSzPct val="50000"/>
              <a:buFont typeface="Wingdings" charset="2"/>
              <a:buChar char="§"/>
              <a:defRPr sz="1400">
                <a:solidFill>
                  <a:schemeClr val="tx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15"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11"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3"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410211753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eigas 2">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26327" y="1271077"/>
            <a:ext cx="10363200" cy="1470025"/>
          </a:xfrm>
        </p:spPr>
        <p:txBody>
          <a:bodyPr>
            <a:normAutofit/>
          </a:bodyPr>
          <a:lstStyle>
            <a:lvl1pPr algn="ctr">
              <a:defRPr sz="3600" b="1" i="0">
                <a:solidFill>
                  <a:schemeClr val="accent1"/>
                </a:solidFill>
                <a:latin typeface="Arial"/>
                <a:cs typeface="Arial"/>
              </a:defRPr>
            </a:lvl1pPr>
          </a:lstStyle>
          <a:p>
            <a:r>
              <a:rPr lang="lv-LV" dirty="0"/>
              <a:t>Click to edit</a:t>
            </a:r>
            <a:br>
              <a:rPr lang="lv-LV" dirty="0"/>
            </a:br>
            <a:r>
              <a:rPr lang="lv-LV" dirty="0"/>
              <a:t>master text syle</a:t>
            </a:r>
            <a:endParaRPr lang="en-US" dirty="0"/>
          </a:p>
        </p:txBody>
      </p:sp>
      <p:sp>
        <p:nvSpPr>
          <p:cNvPr id="7" name="Subtitle 2"/>
          <p:cNvSpPr>
            <a:spLocks noGrp="1"/>
          </p:cNvSpPr>
          <p:nvPr>
            <p:ph type="subTitle" idx="1"/>
          </p:nvPr>
        </p:nvSpPr>
        <p:spPr>
          <a:xfrm>
            <a:off x="1840727" y="2883357"/>
            <a:ext cx="8534400" cy="1345396"/>
          </a:xfrm>
        </p:spPr>
        <p:txBody>
          <a:bodyPr anchor="ctr">
            <a:normAutofit/>
          </a:bodyPr>
          <a:lstStyle>
            <a:lvl1pPr marL="0" indent="0" algn="ctr">
              <a:buNone/>
              <a:defRPr sz="1400">
                <a:solidFill>
                  <a:srgbClr val="00555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2" name="Rectangle 11"/>
          <p:cNvSpPr/>
          <p:nvPr userDrawn="1"/>
        </p:nvSpPr>
        <p:spPr>
          <a:xfrm>
            <a:off x="3241526" y="2741102"/>
            <a:ext cx="5773460" cy="7092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8"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875636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2565455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Nodalu_slaids_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420507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ulslaid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pic>
        <p:nvPicPr>
          <p:cNvPr id="2" name="Picture 1" descr="A green logo with text&#10;&#10;Description automatically generated with medium confidence">
            <a:extLst>
              <a:ext uri="{FF2B5EF4-FFF2-40B4-BE49-F238E27FC236}">
                <a16:creationId xmlns:a16="http://schemas.microsoft.com/office/drawing/2014/main" id="{1224CE12-2099-36BC-BE37-E6869B286847}"/>
              </a:ext>
            </a:extLst>
          </p:cNvPr>
          <p:cNvPicPr>
            <a:picLocks noChangeAspect="1"/>
          </p:cNvPicPr>
          <p:nvPr userDrawn="1"/>
        </p:nvPicPr>
        <p:blipFill>
          <a:blip r:embed="rId3"/>
          <a:stretch>
            <a:fillRect/>
          </a:stretch>
        </p:blipFill>
        <p:spPr>
          <a:xfrm>
            <a:off x="9363392" y="4724400"/>
            <a:ext cx="2130109" cy="1725561"/>
          </a:xfrm>
          <a:prstGeom prst="rect">
            <a:avLst/>
          </a:prstGeom>
        </p:spPr>
      </p:pic>
    </p:spTree>
    <p:extLst>
      <p:ext uri="{BB962C8B-B14F-4D97-AF65-F5344CB8AC3E}">
        <p14:creationId xmlns:p14="http://schemas.microsoft.com/office/powerpoint/2010/main" val="184475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saukum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0727" y="2883357"/>
            <a:ext cx="8534400" cy="1197576"/>
          </a:xfrm>
        </p:spPr>
        <p:txBody>
          <a:bodyPr anchor="ctr">
            <a:normAutofit/>
          </a:bodyPr>
          <a:lstStyle>
            <a:lvl1pPr marL="0" indent="0" algn="ctr">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5" name="Text Placeholder 14"/>
          <p:cNvSpPr>
            <a:spLocks noGrp="1"/>
          </p:cNvSpPr>
          <p:nvPr>
            <p:ph type="body" sz="quarter" idx="10"/>
          </p:nvPr>
        </p:nvSpPr>
        <p:spPr>
          <a:xfrm>
            <a:off x="1840727" y="4354824"/>
            <a:ext cx="8534400" cy="1341437"/>
          </a:xfrm>
        </p:spPr>
        <p:txBody>
          <a:bodyPr anchor="ctr">
            <a:normAutofit/>
          </a:bodyPr>
          <a:lstStyle>
            <a:lvl1pPr marL="0" indent="0" algn="ctr">
              <a:buNone/>
              <a:defRPr sz="14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lv-LV" dirty="0"/>
              <a:t>Click to edit Master text styles</a:t>
            </a:r>
          </a:p>
        </p:txBody>
      </p:sp>
      <p:sp>
        <p:nvSpPr>
          <p:cNvPr id="17" name="Rectangle 16"/>
          <p:cNvSpPr/>
          <p:nvPr userDrawn="1"/>
        </p:nvSpPr>
        <p:spPr>
          <a:xfrm>
            <a:off x="3221198" y="2741101"/>
            <a:ext cx="5773460" cy="3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18" name="Straight Connector 17"/>
          <p:cNvCxnSpPr/>
          <p:nvPr userDrawn="1"/>
        </p:nvCxnSpPr>
        <p:spPr>
          <a:xfrm>
            <a:off x="3747523" y="4238143"/>
            <a:ext cx="4720808" cy="0"/>
          </a:xfrm>
          <a:prstGeom prst="line">
            <a:avLst/>
          </a:prstGeom>
          <a:ln w="3175" cmpd="sng">
            <a:solidFill>
              <a:schemeClr val="accent1"/>
            </a:solidFill>
          </a:ln>
        </p:spPr>
        <p:style>
          <a:lnRef idx="1">
            <a:schemeClr val="dk1"/>
          </a:lnRef>
          <a:fillRef idx="0">
            <a:schemeClr val="dk1"/>
          </a:fillRef>
          <a:effectRef idx="0">
            <a:schemeClr val="dk1"/>
          </a:effectRef>
          <a:fontRef idx="minor">
            <a:schemeClr val="tx1"/>
          </a:fontRef>
        </p:style>
      </p:cxn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0" name="Title 9"/>
          <p:cNvSpPr>
            <a:spLocks noGrp="1"/>
          </p:cNvSpPr>
          <p:nvPr>
            <p:ph type="title"/>
          </p:nvPr>
        </p:nvSpPr>
        <p:spPr>
          <a:xfrm>
            <a:off x="598315" y="1420280"/>
            <a:ext cx="10972800" cy="1143000"/>
          </a:xfrm>
        </p:spPr>
        <p:txBody>
          <a:bodyPr/>
          <a:lstStyle>
            <a:lvl1pPr algn="ctr">
              <a:defRPr/>
            </a:lvl1pPr>
          </a:lstStyle>
          <a:p>
            <a:r>
              <a:rPr lang="lv-LV" dirty="0"/>
              <a:t>Click to edit Master title style</a:t>
            </a:r>
            <a:endParaRPr lang="en-US" dirty="0"/>
          </a:p>
        </p:txBody>
      </p:sp>
    </p:spTree>
    <p:extLst>
      <p:ext uri="{BB962C8B-B14F-4D97-AF65-F5344CB8AC3E}">
        <p14:creationId xmlns:p14="http://schemas.microsoft.com/office/powerpoint/2010/main" val="331467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9" name="TextBox 8"/>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3" name="TextBox 12"/>
          <p:cNvSpPr txBox="1"/>
          <p:nvPr userDrawn="1"/>
        </p:nvSpPr>
        <p:spPr>
          <a:xfrm>
            <a:off x="13289747" y="1611586"/>
            <a:ext cx="184731" cy="369332"/>
          </a:xfrm>
          <a:prstGeom prst="rect">
            <a:avLst/>
          </a:prstGeom>
          <a:noFill/>
        </p:spPr>
        <p:txBody>
          <a:bodyPr wrap="none" rtlCol="0">
            <a:spAutoFit/>
          </a:bodyPr>
          <a:lstStyle/>
          <a:p>
            <a:endParaRPr lang="en-US" sz="1800" dirty="0"/>
          </a:p>
        </p:txBody>
      </p:sp>
      <p:sp>
        <p:nvSpPr>
          <p:cNvPr id="2" name="Title 1"/>
          <p:cNvSpPr>
            <a:spLocks noGrp="1"/>
          </p:cNvSpPr>
          <p:nvPr>
            <p:ph type="title"/>
          </p:nvPr>
        </p:nvSpPr>
        <p:spPr>
          <a:xfrm>
            <a:off x="609600" y="363965"/>
            <a:ext cx="10972800" cy="770685"/>
          </a:xfrm>
        </p:spPr>
        <p:txBody>
          <a:bodyPr anchor="t">
            <a:noAutofit/>
          </a:bodyPr>
          <a:lstStyle>
            <a:lvl1pPr algn="l">
              <a:defRPr sz="4400" b="1" i="0">
                <a:solidFill>
                  <a:schemeClr val="accent1"/>
                </a:solidFill>
                <a:latin typeface="Arial"/>
                <a:cs typeface="Arial"/>
              </a:defRPr>
            </a:lvl1pPr>
          </a:lstStyle>
          <a:p>
            <a:r>
              <a:rPr lang="lv-LV" dirty="0"/>
              <a:t>Click to edit Master title style</a:t>
            </a:r>
            <a:endParaRPr lang="en-US" dirty="0"/>
          </a:p>
        </p:txBody>
      </p:sp>
      <p:sp>
        <p:nvSpPr>
          <p:cNvPr id="10"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1"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14"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Tree>
    <p:extLst>
      <p:ext uri="{BB962C8B-B14F-4D97-AF65-F5344CB8AC3E}">
        <p14:creationId xmlns:p14="http://schemas.microsoft.com/office/powerpoint/2010/main" val="19460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14400" y="2547427"/>
            <a:ext cx="10236200" cy="1470025"/>
          </a:xfrm>
        </p:spPr>
        <p:txBody>
          <a:bodyPr>
            <a:noAutofit/>
          </a:bodyPr>
          <a:lstStyle>
            <a:lvl1pPr algn="l">
              <a:defRPr sz="5500" b="1" i="0">
                <a:solidFill>
                  <a:srgbClr val="005551"/>
                </a:solidFill>
                <a:latin typeface="Arial"/>
                <a:cs typeface="Arial"/>
              </a:defRPr>
            </a:lvl1pPr>
          </a:lstStyle>
          <a:p>
            <a:r>
              <a:rPr lang="lv-LV" dirty="0"/>
              <a:t>Nodaļas </a:t>
            </a:r>
            <a:br>
              <a:rPr lang="lv-LV" dirty="0"/>
            </a:br>
            <a:r>
              <a:rPr lang="lv-LV" dirty="0"/>
              <a:t>nosaukums</a:t>
            </a:r>
            <a:endParaRPr lang="en-US" dirty="0"/>
          </a:p>
        </p:txBody>
      </p:sp>
    </p:spTree>
    <p:extLst>
      <p:ext uri="{BB962C8B-B14F-4D97-AF65-F5344CB8AC3E}">
        <p14:creationId xmlns:p14="http://schemas.microsoft.com/office/powerpoint/2010/main" val="184966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Riga Technical University</a:t>
            </a:r>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37091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Riga Technical University</a:t>
            </a:r>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145622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9" name="Date Placeholder 3"/>
          <p:cNvSpPr>
            <a:spLocks noGrp="1"/>
          </p:cNvSpPr>
          <p:nvPr>
            <p:ph type="dt" sz="half" idx="10"/>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5" name="Text Placeholder 4"/>
          <p:cNvSpPr>
            <a:spLocks noGrp="1"/>
          </p:cNvSpPr>
          <p:nvPr>
            <p:ph type="body" sz="quarter" idx="11"/>
          </p:nvPr>
        </p:nvSpPr>
        <p:spPr>
          <a:xfrm>
            <a:off x="609600" y="419100"/>
            <a:ext cx="10972800" cy="990600"/>
          </a:xfrm>
        </p:spPr>
        <p:txBody>
          <a:bodyPr>
            <a:normAutofit/>
          </a:bodyPr>
          <a:lstStyle>
            <a:lvl1pPr marL="0" indent="0">
              <a:buNone/>
              <a:defRPr sz="4400" b="1">
                <a:solidFill>
                  <a:srgbClr val="005551"/>
                </a:solidFill>
              </a:defRPr>
            </a:lvl1pPr>
          </a:lstStyle>
          <a:p>
            <a:pPr lvl="0"/>
            <a:endParaRPr lang="lv-LV" dirty="0"/>
          </a:p>
        </p:txBody>
      </p:sp>
    </p:spTree>
    <p:extLst>
      <p:ext uri="{BB962C8B-B14F-4D97-AF65-F5344CB8AC3E}">
        <p14:creationId xmlns:p14="http://schemas.microsoft.com/office/powerpoint/2010/main" val="141361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 y="2540000"/>
            <a:ext cx="5386917" cy="35861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6" name="Content Placeholder 5"/>
          <p:cNvSpPr>
            <a:spLocks noGrp="1"/>
          </p:cNvSpPr>
          <p:nvPr>
            <p:ph sz="quarter" idx="4"/>
          </p:nvPr>
        </p:nvSpPr>
        <p:spPr>
          <a:xfrm>
            <a:off x="6193368" y="2539999"/>
            <a:ext cx="5389033" cy="3586164"/>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14" name="Text Placeholder 3"/>
          <p:cNvSpPr>
            <a:spLocks noGrp="1"/>
          </p:cNvSpPr>
          <p:nvPr>
            <p:ph type="body" sz="half" idx="14" hasCustomPrompt="1"/>
          </p:nvPr>
        </p:nvSpPr>
        <p:spPr>
          <a:xfrm>
            <a:off x="620655"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5" name="Text Placeholder 3"/>
          <p:cNvSpPr>
            <a:spLocks noGrp="1"/>
          </p:cNvSpPr>
          <p:nvPr>
            <p:ph type="body" sz="half" idx="15" hasCustomPrompt="1"/>
          </p:nvPr>
        </p:nvSpPr>
        <p:spPr>
          <a:xfrm>
            <a:off x="6193367"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9" name="Title 1"/>
          <p:cNvSpPr>
            <a:spLocks noGrp="1"/>
          </p:cNvSpPr>
          <p:nvPr>
            <p:ph type="title"/>
          </p:nvPr>
        </p:nvSpPr>
        <p:spPr>
          <a:xfrm>
            <a:off x="609600" y="363965"/>
            <a:ext cx="10972800" cy="770685"/>
          </a:xfrm>
        </p:spPr>
        <p:txBody>
          <a:bodyPr anchor="t">
            <a:noAutofit/>
          </a:bodyPr>
          <a:lstStyle>
            <a:lvl1pPr algn="l">
              <a:defRPr sz="2600">
                <a:solidFill>
                  <a:schemeClr val="accent1"/>
                </a:solidFill>
              </a:defRPr>
            </a:lvl1pPr>
          </a:lstStyle>
          <a:p>
            <a:r>
              <a:rPr lang="lv-LV"/>
              <a:t>Click to edit Master title style</a:t>
            </a:r>
            <a:endParaRPr lang="en-US" dirty="0"/>
          </a:p>
        </p:txBody>
      </p:sp>
      <p:sp>
        <p:nvSpPr>
          <p:cNvPr id="2" name="TextBox 1"/>
          <p:cNvSpPr txBox="1"/>
          <p:nvPr userDrawn="1"/>
        </p:nvSpPr>
        <p:spPr>
          <a:xfrm>
            <a:off x="266095" y="6567714"/>
            <a:ext cx="184731" cy="369332"/>
          </a:xfrm>
          <a:prstGeom prst="rect">
            <a:avLst/>
          </a:prstGeom>
          <a:noFill/>
        </p:spPr>
        <p:txBody>
          <a:bodyPr wrap="none" rtlCol="0">
            <a:spAutoFit/>
          </a:bodyPr>
          <a:lstStyle/>
          <a:p>
            <a:endParaRPr lang="en-US" sz="1800" dirty="0"/>
          </a:p>
        </p:txBody>
      </p:sp>
      <p:sp>
        <p:nvSpPr>
          <p:cNvPr id="11" name="Slide Number Placeholder 6"/>
          <p:cNvSpPr>
            <a:spLocks noGrp="1"/>
          </p:cNvSpPr>
          <p:nvPr>
            <p:ph type="sldNum" sz="quarter" idx="16"/>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2" name="Date Placeholder 3"/>
          <p:cNvSpPr>
            <a:spLocks noGrp="1"/>
          </p:cNvSpPr>
          <p:nvPr>
            <p:ph type="dt" sz="half" idx="17"/>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16589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19613"/>
            <a:ext cx="10972800" cy="1143000"/>
          </a:xfrm>
          <a:prstGeom prst="rect">
            <a:avLst/>
          </a:prstGeom>
        </p:spPr>
        <p:txBody>
          <a:bodyPr vert="horz" lIns="91440" tIns="45720" rIns="91440" bIns="45720" rtlCol="0" anchor="ctr">
            <a:normAutofit/>
          </a:bodyPr>
          <a:lstStyle/>
          <a:p>
            <a:r>
              <a:rPr lang="lv-LV" dirty="0"/>
              <a:t>Click to edit Master title style</a:t>
            </a:r>
            <a:endParaRPr lang="en-US" dirty="0"/>
          </a:p>
        </p:txBody>
      </p:sp>
      <p:sp>
        <p:nvSpPr>
          <p:cNvPr id="3" name="Text Placeholder 2"/>
          <p:cNvSpPr>
            <a:spLocks noGrp="1"/>
          </p:cNvSpPr>
          <p:nvPr>
            <p:ph type="body" idx="1"/>
          </p:nvPr>
        </p:nvSpPr>
        <p:spPr>
          <a:xfrm>
            <a:off x="609600" y="1645176"/>
            <a:ext cx="10972800" cy="4525963"/>
          </a:xfrm>
          <a:prstGeom prst="rect">
            <a:avLst/>
          </a:prstGeom>
        </p:spPr>
        <p:txBody>
          <a:bodyPr vert="horz" lIns="91440" tIns="45720" rIns="91440" bIns="45720" rtlCol="0">
            <a:normAutofit/>
          </a:bodyPr>
          <a:lstStyle/>
          <a:p>
            <a:pPr lvl="4"/>
            <a:r>
              <a:rPr lang="lv-LV" dirty="0"/>
              <a:t>Click to edit Master text styles</a:t>
            </a:r>
          </a:p>
          <a:p>
            <a:pPr lvl="5"/>
            <a:r>
              <a:rPr lang="lv-LV" dirty="0"/>
              <a:t>Second level</a:t>
            </a:r>
          </a:p>
          <a:p>
            <a:pPr lvl="6"/>
            <a:r>
              <a:rPr lang="lv-LV" dirty="0"/>
              <a:t>Third level</a:t>
            </a:r>
          </a:p>
          <a:p>
            <a:pPr lvl="7"/>
            <a:r>
              <a:rPr lang="lv-LV" dirty="0"/>
              <a:t>Fourth level</a:t>
            </a:r>
          </a:p>
          <a:p>
            <a:pPr lvl="8"/>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chemeClr val="bg1">
                    <a:lumMod val="65000"/>
                  </a:schemeClr>
                </a:solidFill>
                <a:latin typeface="Arial"/>
                <a:cs typeface="Arial"/>
              </a:defRPr>
            </a:lvl1pPr>
          </a:lstStyle>
          <a:p>
            <a:r>
              <a:rPr lang="en-US" dirty="0"/>
              <a:t>Riga Technical University</a:t>
            </a:r>
          </a:p>
        </p:txBody>
      </p:sp>
      <p:sp>
        <p:nvSpPr>
          <p:cNvPr id="10" name="TextBox 9"/>
          <p:cNvSpPr txBox="1"/>
          <p:nvPr/>
        </p:nvSpPr>
        <p:spPr>
          <a:xfrm>
            <a:off x="-4553185" y="2794000"/>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5164742" y="6886222"/>
            <a:ext cx="184731" cy="369332"/>
          </a:xfrm>
          <a:prstGeom prst="rect">
            <a:avLst/>
          </a:prstGeom>
          <a:noFill/>
        </p:spPr>
        <p:txBody>
          <a:bodyPr wrap="none" rtlCol="0">
            <a:spAutoFit/>
          </a:bodyPr>
          <a:lstStyle/>
          <a:p>
            <a:endParaRPr lang="en-US" sz="1800" dirty="0"/>
          </a:p>
        </p:txBody>
      </p:sp>
      <p:sp>
        <p:nvSpPr>
          <p:cNvPr id="11"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
        <p:nvSpPr>
          <p:cNvPr id="4"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4217965320"/>
      </p:ext>
    </p:extLst>
  </p:cSld>
  <p:clrMap bg1="lt1" tx1="dk1" bg2="lt2" tx2="dk2" accent1="accent1" accent2="accent2" accent3="accent3" accent4="accent4" accent5="accent5" accent6="accent6" hlink="hlink" folHlink="folHlink"/>
  <p:sldLayoutIdLst>
    <p:sldLayoutId id="2147483762" r:id="rId1"/>
    <p:sldLayoutId id="2147483844" r:id="rId2"/>
    <p:sldLayoutId id="2147483803" r:id="rId3"/>
    <p:sldLayoutId id="2147483804" r:id="rId4"/>
    <p:sldLayoutId id="2147483838" r:id="rId5"/>
    <p:sldLayoutId id="2147483840" r:id="rId6"/>
    <p:sldLayoutId id="2147483842" r:id="rId7"/>
    <p:sldLayoutId id="2147483806" r:id="rId8"/>
    <p:sldLayoutId id="2147483807" r:id="rId9"/>
    <p:sldLayoutId id="2147483839" r:id="rId10"/>
    <p:sldLayoutId id="2147483810" r:id="rId11"/>
    <p:sldLayoutId id="2147483817" r:id="rId12"/>
    <p:sldLayoutId id="2147483818" r:id="rId13"/>
    <p:sldLayoutId id="2147483820" r:id="rId14"/>
    <p:sldLayoutId id="2147483821" r:id="rId15"/>
    <p:sldLayoutId id="2147483843" r:id="rId16"/>
    <p:sldLayoutId id="2147483845" r:id="rId17"/>
  </p:sldLayoutIdLst>
  <p:hf hdr="0" ftr="0" dt="0"/>
  <p:txStyles>
    <p:titleStyle>
      <a:lvl1pPr algn="l" defTabSz="457200" rtl="0" eaLnBrk="1" latinLnBrk="0" hangingPunct="1">
        <a:spcBef>
          <a:spcPct val="0"/>
        </a:spcBef>
        <a:buNone/>
        <a:defRPr sz="4400" b="1" i="0" kern="1200">
          <a:solidFill>
            <a:schemeClr val="accent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32323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2323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32323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2323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accen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accen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accen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accent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8.sv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0.sv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0.sv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rtu.lv/lv/ditf/studijas-ditf/noderigi-dokumenti-un-saites"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GB" dirty="0"/>
              <a:t>Curriculum Design and Testing Committee</a:t>
            </a:r>
            <a:r>
              <a:rPr lang="en-US" dirty="0"/>
              <a:t> </a:t>
            </a:r>
          </a:p>
          <a:p>
            <a:r>
              <a:rPr lang="en-US" dirty="0"/>
              <a:t>Faculty of Computer Science and Information Technology (</a:t>
            </a:r>
            <a:r>
              <a:rPr lang="en-US" dirty="0" err="1"/>
              <a:t>FCSIT</a:t>
            </a:r>
            <a:r>
              <a:rPr lang="en-US" dirty="0"/>
              <a:t>)</a:t>
            </a:r>
          </a:p>
          <a:p>
            <a:r>
              <a:rPr lang="en-US" dirty="0"/>
              <a:t>Riga Technical University</a:t>
            </a:r>
          </a:p>
          <a:p>
            <a:endParaRPr lang="en-US" sz="1200" dirty="0"/>
          </a:p>
          <a:p>
            <a:r>
              <a:rPr lang="en-US" sz="1200" dirty="0"/>
              <a:t>Approved by the Council of FCSIT at its meeting on 12 September 2022 (Minutes No: 12000-1.1/13)</a:t>
            </a:r>
          </a:p>
          <a:p>
            <a:endParaRPr lang="en-US" dirty="0"/>
          </a:p>
        </p:txBody>
      </p:sp>
      <p:sp>
        <p:nvSpPr>
          <p:cNvPr id="5" name="Text Placeholder 4"/>
          <p:cNvSpPr>
            <a:spLocks noGrp="1"/>
          </p:cNvSpPr>
          <p:nvPr>
            <p:ph type="body" sz="quarter" idx="16"/>
          </p:nvPr>
        </p:nvSpPr>
        <p:spPr/>
        <p:txBody>
          <a:bodyPr>
            <a:normAutofit/>
          </a:bodyPr>
          <a:lstStyle/>
          <a:p>
            <a:r>
              <a:rPr lang="en-US" sz="5100" dirty="0"/>
              <a:t>Starting the bachelor thesis development</a:t>
            </a:r>
          </a:p>
        </p:txBody>
      </p:sp>
    </p:spTree>
    <p:extLst>
      <p:ext uri="{BB962C8B-B14F-4D97-AF65-F5344CB8AC3E}">
        <p14:creationId xmlns:p14="http://schemas.microsoft.com/office/powerpoint/2010/main" val="1712344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7" name="Title 2">
            <a:extLst>
              <a:ext uri="{FF2B5EF4-FFF2-40B4-BE49-F238E27FC236}">
                <a16:creationId xmlns:a16="http://schemas.microsoft.com/office/drawing/2014/main" id="{FAD5B916-F46D-4131-307F-1C7F3E4810CF}"/>
              </a:ext>
            </a:extLst>
          </p:cNvPr>
          <p:cNvSpPr>
            <a:spLocks noGrp="1"/>
          </p:cNvSpPr>
          <p:nvPr>
            <p:ph type="title"/>
          </p:nvPr>
        </p:nvSpPr>
        <p:spPr>
          <a:xfrm>
            <a:off x="0" y="8977"/>
            <a:ext cx="10972800" cy="770685"/>
          </a:xfrm>
        </p:spPr>
        <p:txBody>
          <a:bodyPr/>
          <a:lstStyle/>
          <a:p>
            <a:r>
              <a:rPr lang="lv-LV" dirty="0"/>
              <a:t>Student</a:t>
            </a:r>
            <a:r>
              <a:rPr lang="en-US" dirty="0"/>
              <a:t>’s</a:t>
            </a:r>
            <a:r>
              <a:rPr lang="lv-LV" dirty="0"/>
              <a:t> </a:t>
            </a:r>
            <a:r>
              <a:rPr lang="en-GB" dirty="0"/>
              <a:t>duties</a:t>
            </a:r>
          </a:p>
        </p:txBody>
      </p:sp>
      <p:sp>
        <p:nvSpPr>
          <p:cNvPr id="2" name="Rectangle: Rounded Corners 1">
            <a:extLst>
              <a:ext uri="{FF2B5EF4-FFF2-40B4-BE49-F238E27FC236}">
                <a16:creationId xmlns:a16="http://schemas.microsoft.com/office/drawing/2014/main" id="{C490D039-9D1A-FFE1-9F7B-CBD2E6684E79}"/>
              </a:ext>
            </a:extLst>
          </p:cNvPr>
          <p:cNvSpPr/>
          <p:nvPr/>
        </p:nvSpPr>
        <p:spPr>
          <a:xfrm>
            <a:off x="2057355" y="896994"/>
            <a:ext cx="3697200" cy="12852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work systematically and regularly on the bachelor thesis, presenting progress to the supervisor</a:t>
            </a:r>
            <a:endParaRPr lang="lv-LV" sz="1700" dirty="0"/>
          </a:p>
        </p:txBody>
      </p:sp>
      <p:sp>
        <p:nvSpPr>
          <p:cNvPr id="10" name="Rectangle: Rounded Corners 9">
            <a:extLst>
              <a:ext uri="{FF2B5EF4-FFF2-40B4-BE49-F238E27FC236}">
                <a16:creationId xmlns:a16="http://schemas.microsoft.com/office/drawing/2014/main" id="{F73AD52D-7061-27C6-D558-C7C0D61161EE}"/>
              </a:ext>
            </a:extLst>
          </p:cNvPr>
          <p:cNvSpPr/>
          <p:nvPr/>
        </p:nvSpPr>
        <p:spPr>
          <a:xfrm>
            <a:off x="6624577" y="896994"/>
            <a:ext cx="3697200" cy="12852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effectLst/>
                <a:ea typeface="Calibri" panose="020F0502020204030204" pitchFamily="34" charset="0"/>
                <a:cs typeface="Times New Roman" panose="02020603050405020304" pitchFamily="18" charset="0"/>
              </a:rPr>
              <a:t>To adhere to the deadlines defined for the development of the bachelor thesis</a:t>
            </a:r>
            <a:endParaRPr lang="lv-LV" sz="1700" dirty="0"/>
          </a:p>
        </p:txBody>
      </p:sp>
      <p:sp>
        <p:nvSpPr>
          <p:cNvPr id="11" name="Rectangle: Rounded Corners 10">
            <a:extLst>
              <a:ext uri="{FF2B5EF4-FFF2-40B4-BE49-F238E27FC236}">
                <a16:creationId xmlns:a16="http://schemas.microsoft.com/office/drawing/2014/main" id="{3E60A142-17B8-BC40-C773-CBB4D4590A2B}"/>
              </a:ext>
            </a:extLst>
          </p:cNvPr>
          <p:cNvSpPr/>
          <p:nvPr/>
        </p:nvSpPr>
        <p:spPr>
          <a:xfrm>
            <a:off x="8214342" y="2332663"/>
            <a:ext cx="3697200" cy="128520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a typeface="Calibri" panose="020F0502020204030204" pitchFamily="34" charset="0"/>
                <a:cs typeface="Times New Roman" panose="02020603050405020304" pitchFamily="18" charset="0"/>
              </a:rPr>
              <a:t>T</a:t>
            </a:r>
            <a:r>
              <a:rPr lang="en-US" sz="1700" dirty="0">
                <a:ea typeface="Calibri" panose="020F0502020204030204" pitchFamily="34" charset="0"/>
                <a:cs typeface="Times New Roman" panose="02020603050405020304" pitchFamily="18" charset="0"/>
              </a:rPr>
              <a:t>o participate in consultations with the supervisor at the agreed time</a:t>
            </a:r>
            <a:r>
              <a:rPr lang="lv-LV" sz="1700" dirty="0">
                <a:ea typeface="Calibri" panose="020F0502020204030204" pitchFamily="34" charset="0"/>
                <a:cs typeface="Times New Roman" panose="02020603050405020304" pitchFamily="18" charset="0"/>
              </a:rPr>
              <a:t> (</a:t>
            </a:r>
            <a:r>
              <a:rPr lang="en-US" sz="1700" dirty="0">
                <a:ea typeface="Calibri" panose="020F0502020204030204" pitchFamily="34" charset="0"/>
                <a:cs typeface="Times New Roman" panose="02020603050405020304" pitchFamily="18" charset="0"/>
              </a:rPr>
              <a:t>preferable</a:t>
            </a:r>
            <a:r>
              <a:rPr lang="lv-LV" sz="1700" dirty="0">
                <a:ea typeface="Calibri" panose="020F0502020204030204" pitchFamily="34" charset="0"/>
                <a:cs typeface="Times New Roman" panose="02020603050405020304" pitchFamily="18" charset="0"/>
              </a:rPr>
              <a:t>)</a:t>
            </a:r>
            <a:endParaRPr lang="lv-LV" sz="1700" dirty="0"/>
          </a:p>
        </p:txBody>
      </p:sp>
      <p:sp>
        <p:nvSpPr>
          <p:cNvPr id="12" name="Rectangle: Rounded Corners 11">
            <a:extLst>
              <a:ext uri="{FF2B5EF4-FFF2-40B4-BE49-F238E27FC236}">
                <a16:creationId xmlns:a16="http://schemas.microsoft.com/office/drawing/2014/main" id="{83B28C95-DF8E-717C-FAB0-9D97A91D5D40}"/>
              </a:ext>
            </a:extLst>
          </p:cNvPr>
          <p:cNvSpPr/>
          <p:nvPr/>
        </p:nvSpPr>
        <p:spPr>
          <a:xfrm>
            <a:off x="8214342" y="3806072"/>
            <a:ext cx="3697200" cy="12852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As far as possible to take into account feedback provided by the supervisor</a:t>
            </a:r>
            <a:endParaRPr lang="lv-LV" sz="1700" dirty="0"/>
          </a:p>
        </p:txBody>
      </p:sp>
      <p:sp>
        <p:nvSpPr>
          <p:cNvPr id="13" name="Rectangle: Rounded Corners 12">
            <a:extLst>
              <a:ext uri="{FF2B5EF4-FFF2-40B4-BE49-F238E27FC236}">
                <a16:creationId xmlns:a16="http://schemas.microsoft.com/office/drawing/2014/main" id="{C6F45BE8-E9FF-1621-E449-4D22FF94EC67}"/>
              </a:ext>
            </a:extLst>
          </p:cNvPr>
          <p:cNvSpPr/>
          <p:nvPr/>
        </p:nvSpPr>
        <p:spPr>
          <a:xfrm>
            <a:off x="521691" y="3806072"/>
            <a:ext cx="3697200" cy="128520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follow the guidelines for the graduation thesis formatting defined by the faculty</a:t>
            </a:r>
            <a:endParaRPr lang="lv-LV" sz="1700" dirty="0"/>
          </a:p>
        </p:txBody>
      </p:sp>
      <p:sp>
        <p:nvSpPr>
          <p:cNvPr id="14" name="Rectangle: Rounded Corners 13">
            <a:extLst>
              <a:ext uri="{FF2B5EF4-FFF2-40B4-BE49-F238E27FC236}">
                <a16:creationId xmlns:a16="http://schemas.microsoft.com/office/drawing/2014/main" id="{13C6DDC4-85AD-E842-B9AB-9B882F7503C8}"/>
              </a:ext>
            </a:extLst>
          </p:cNvPr>
          <p:cNvSpPr/>
          <p:nvPr/>
        </p:nvSpPr>
        <p:spPr>
          <a:xfrm>
            <a:off x="2666787" y="5318406"/>
            <a:ext cx="3695691" cy="1286513"/>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ea typeface="Calibri" panose="020F0502020204030204" pitchFamily="34" charset="0"/>
                <a:cs typeface="Times New Roman" panose="02020603050405020304" pitchFamily="18" charset="0"/>
              </a:rPr>
              <a:t>To defend the bachelor thesis</a:t>
            </a:r>
            <a:endParaRPr lang="lv-LV" sz="1700" dirty="0"/>
          </a:p>
        </p:txBody>
      </p:sp>
      <p:sp>
        <p:nvSpPr>
          <p:cNvPr id="15" name="Rectangle: Rounded Corners 14">
            <a:extLst>
              <a:ext uri="{FF2B5EF4-FFF2-40B4-BE49-F238E27FC236}">
                <a16:creationId xmlns:a16="http://schemas.microsoft.com/office/drawing/2014/main" id="{357DDB9A-E251-72CF-B57E-32C27C82D1E5}"/>
              </a:ext>
            </a:extLst>
          </p:cNvPr>
          <p:cNvSpPr/>
          <p:nvPr/>
        </p:nvSpPr>
        <p:spPr>
          <a:xfrm>
            <a:off x="521691" y="2317236"/>
            <a:ext cx="3697200" cy="12852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7000"/>
              </a:lnSpc>
              <a:spcAft>
                <a:spcPts val="800"/>
              </a:spcAft>
            </a:pPr>
            <a:r>
              <a:rPr lang="en-US" sz="1700" dirty="0">
                <a:effectLst/>
                <a:ea typeface="Calibri" panose="020F0502020204030204" pitchFamily="34" charset="0"/>
                <a:cs typeface="Times New Roman" panose="02020603050405020304" pitchFamily="18" charset="0"/>
              </a:rPr>
              <a:t>To develop an original work, avoiding breaches of academic integrity (plagiarism, falsification of data, etc.)</a:t>
            </a:r>
            <a:endParaRPr lang="lv-LV" sz="1700" dirty="0">
              <a:effectLst/>
              <a:ea typeface="Calibri" panose="020F0502020204030204" pitchFamily="34" charset="0"/>
              <a:cs typeface="Times New Roman" panose="02020603050405020304" pitchFamily="18" charset="0"/>
            </a:endParaRPr>
          </a:p>
        </p:txBody>
      </p:sp>
      <p:grpSp>
        <p:nvGrpSpPr>
          <p:cNvPr id="8" name="Group 7">
            <a:extLst>
              <a:ext uri="{FF2B5EF4-FFF2-40B4-BE49-F238E27FC236}">
                <a16:creationId xmlns:a16="http://schemas.microsoft.com/office/drawing/2014/main" id="{F8A0CD64-63E6-896E-B5FA-AC0D4E317899}"/>
              </a:ext>
            </a:extLst>
          </p:cNvPr>
          <p:cNvGrpSpPr/>
          <p:nvPr/>
        </p:nvGrpSpPr>
        <p:grpSpPr>
          <a:xfrm>
            <a:off x="5232400" y="2785897"/>
            <a:ext cx="1727200" cy="1873859"/>
            <a:chOff x="1800577" y="2620925"/>
            <a:chExt cx="1261730" cy="1368865"/>
          </a:xfrm>
        </p:grpSpPr>
        <p:pic>
          <p:nvPicPr>
            <p:cNvPr id="9" name="Graphic 8" descr="School boy with solid fill">
              <a:extLst>
                <a:ext uri="{FF2B5EF4-FFF2-40B4-BE49-F238E27FC236}">
                  <a16:creationId xmlns:a16="http://schemas.microsoft.com/office/drawing/2014/main" id="{06B929C9-31B2-847D-368E-8A1240CCE2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16" name="TextBox 15">
              <a:extLst>
                <a:ext uri="{FF2B5EF4-FFF2-40B4-BE49-F238E27FC236}">
                  <a16:creationId xmlns:a16="http://schemas.microsoft.com/office/drawing/2014/main" id="{9C40DC0A-D1EC-3E31-6550-86584D41E74F}"/>
                </a:ext>
              </a:extLst>
            </p:cNvPr>
            <p:cNvSpPr txBox="1"/>
            <p:nvPr/>
          </p:nvSpPr>
          <p:spPr>
            <a:xfrm>
              <a:off x="1800578" y="3719991"/>
              <a:ext cx="1261729" cy="269799"/>
            </a:xfrm>
            <a:prstGeom prst="rect">
              <a:avLst/>
            </a:prstGeom>
            <a:noFill/>
          </p:spPr>
          <p:txBody>
            <a:bodyPr wrap="square" rtlCol="0">
              <a:spAutoFit/>
            </a:bodyPr>
            <a:lstStyle/>
            <a:p>
              <a:pPr algn="ctr"/>
              <a:r>
                <a:rPr lang="lv-LV" dirty="0">
                  <a:solidFill>
                    <a:schemeClr val="accent3"/>
                  </a:solidFill>
                </a:rPr>
                <a:t>Student</a:t>
              </a:r>
              <a:endParaRPr lang="en-GB" dirty="0">
                <a:solidFill>
                  <a:schemeClr val="accent3"/>
                </a:solidFill>
              </a:endParaRPr>
            </a:p>
          </p:txBody>
        </p:sp>
      </p:grpSp>
      <p:sp>
        <p:nvSpPr>
          <p:cNvPr id="17" name="Rectangle: Rounded Corners 16">
            <a:extLst>
              <a:ext uri="{FF2B5EF4-FFF2-40B4-BE49-F238E27FC236}">
                <a16:creationId xmlns:a16="http://schemas.microsoft.com/office/drawing/2014/main" id="{908663C0-40DE-7061-E885-BCCDD93163AE}"/>
              </a:ext>
            </a:extLst>
          </p:cNvPr>
          <p:cNvSpPr/>
          <p:nvPr/>
        </p:nvSpPr>
        <p:spPr>
          <a:xfrm>
            <a:off x="6624577" y="5318406"/>
            <a:ext cx="3697200" cy="12852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p</a:t>
            </a:r>
            <a:r>
              <a:rPr lang="lv-LV" sz="1700" dirty="0" err="1"/>
              <a:t>articipate</a:t>
            </a:r>
            <a:r>
              <a:rPr lang="lv-LV" sz="1700" dirty="0"/>
              <a:t> </a:t>
            </a:r>
            <a:r>
              <a:rPr lang="lv-LV" sz="1700" dirty="0" err="1"/>
              <a:t>in</a:t>
            </a:r>
            <a:r>
              <a:rPr lang="lv-LV" sz="1700" dirty="0"/>
              <a:t> </a:t>
            </a:r>
            <a:r>
              <a:rPr lang="en-US" sz="1700" dirty="0"/>
              <a:t>progress control </a:t>
            </a:r>
            <a:r>
              <a:rPr lang="lv-LV" sz="1700" dirty="0" err="1"/>
              <a:t>events</a:t>
            </a:r>
            <a:endParaRPr lang="lv-LV" sz="1700" dirty="0"/>
          </a:p>
        </p:txBody>
      </p:sp>
    </p:spTree>
    <p:extLst>
      <p:ext uri="{BB962C8B-B14F-4D97-AF65-F5344CB8AC3E}">
        <p14:creationId xmlns:p14="http://schemas.microsoft.com/office/powerpoint/2010/main" val="1617611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7EAA367-97BF-DC85-9FA3-63EA3DA58D2A}"/>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8D83D955-DB45-A274-DCE0-AA658987EDB1}"/>
              </a:ext>
            </a:extLst>
          </p:cNvPr>
          <p:cNvSpPr txBox="1"/>
          <p:nvPr/>
        </p:nvSpPr>
        <p:spPr>
          <a:xfrm>
            <a:off x="189297" y="3005170"/>
            <a:ext cx="5078658" cy="2568717"/>
          </a:xfrm>
          <a:prstGeom prst="rect">
            <a:avLst/>
          </a:prstGeom>
          <a:noFill/>
        </p:spPr>
        <p:txBody>
          <a:bodyPr wrap="square">
            <a:spAutoFit/>
          </a:bodyPr>
          <a:lstStyle/>
          <a:p>
            <a:pPr marL="354013">
              <a:lnSpc>
                <a:spcPct val="150000"/>
              </a:lnSpc>
              <a:buClr>
                <a:schemeClr val="tx1"/>
              </a:buClr>
              <a:defRPr/>
            </a:pPr>
            <a:r>
              <a:rPr lang="en-US" sz="2200" dirty="0">
                <a:latin typeface="Arial" pitchFamily="34" charset="0"/>
                <a:cs typeface="Arial" pitchFamily="34" charset="0"/>
              </a:rPr>
              <a:t>If the </a:t>
            </a:r>
            <a:r>
              <a:rPr lang="en-US" sz="2200" b="1" dirty="0">
                <a:latin typeface="Arial" pitchFamily="34" charset="0"/>
                <a:cs typeface="Arial" pitchFamily="34" charset="0"/>
              </a:rPr>
              <a:t>student</a:t>
            </a:r>
            <a:r>
              <a:rPr lang="en-US" sz="2200" dirty="0">
                <a:latin typeface="Arial" pitchFamily="34" charset="0"/>
                <a:cs typeface="Arial" pitchFamily="34" charset="0"/>
              </a:rPr>
              <a:t> </a:t>
            </a:r>
            <a:r>
              <a:rPr lang="en-US" sz="2200" b="1" dirty="0">
                <a:latin typeface="Arial" pitchFamily="34" charset="0"/>
                <a:cs typeface="Arial" pitchFamily="34" charset="0"/>
              </a:rPr>
              <a:t>is</a:t>
            </a:r>
            <a:r>
              <a:rPr lang="en-US" sz="2200" dirty="0">
                <a:latin typeface="Arial" pitchFamily="34" charset="0"/>
                <a:cs typeface="Arial" pitchFamily="34" charset="0"/>
              </a:rPr>
              <a:t> </a:t>
            </a:r>
            <a:r>
              <a:rPr lang="en-US" sz="2200" b="1" dirty="0">
                <a:latin typeface="Arial" pitchFamily="34" charset="0"/>
                <a:cs typeface="Arial" pitchFamily="34" charset="0"/>
              </a:rPr>
              <a:t>not satisfied </a:t>
            </a:r>
            <a:r>
              <a:rPr lang="en-US" sz="2200" dirty="0">
                <a:latin typeface="Arial" pitchFamily="34" charset="0"/>
                <a:cs typeface="Arial" pitchFamily="34" charset="0"/>
              </a:rPr>
              <a:t>with the cooperation with the supervisor, he/she has the right to:</a:t>
            </a:r>
          </a:p>
          <a:p>
            <a:pPr marL="696913" indent="-342900">
              <a:lnSpc>
                <a:spcPct val="150000"/>
              </a:lnSpc>
              <a:buClr>
                <a:schemeClr val="tx1"/>
              </a:buClr>
              <a:buFont typeface="Wingdings" panose="05000000000000000000" pitchFamily="2" charset="2"/>
              <a:buChar char="ü"/>
              <a:defRPr/>
            </a:pPr>
            <a:r>
              <a:rPr lang="en-US" sz="2200" dirty="0">
                <a:latin typeface="Arial" pitchFamily="34" charset="0"/>
                <a:cs typeface="Arial" pitchFamily="34" charset="0"/>
              </a:rPr>
              <a:t>Change a supervisor</a:t>
            </a:r>
          </a:p>
          <a:p>
            <a:pPr marL="696913" indent="-342900">
              <a:lnSpc>
                <a:spcPct val="150000"/>
              </a:lnSpc>
              <a:buClr>
                <a:schemeClr val="tx1"/>
              </a:buClr>
              <a:buFont typeface="Wingdings" panose="05000000000000000000" pitchFamily="2" charset="2"/>
              <a:buChar char="ü"/>
              <a:defRPr/>
            </a:pPr>
            <a:r>
              <a:rPr lang="en-US" sz="2200" dirty="0">
                <a:latin typeface="Arial" pitchFamily="34" charset="0"/>
                <a:cs typeface="Arial" pitchFamily="34" charset="0"/>
              </a:rPr>
              <a:t>Find a consultant</a:t>
            </a:r>
            <a:endParaRPr lang="lv-LV" sz="2200" dirty="0">
              <a:latin typeface="Arial" pitchFamily="34" charset="0"/>
              <a:cs typeface="Arial" pitchFamily="34" charset="0"/>
            </a:endParaRPr>
          </a:p>
        </p:txBody>
      </p:sp>
      <p:sp>
        <p:nvSpPr>
          <p:cNvPr id="7" name="TextBox 6">
            <a:extLst>
              <a:ext uri="{FF2B5EF4-FFF2-40B4-BE49-F238E27FC236}">
                <a16:creationId xmlns:a16="http://schemas.microsoft.com/office/drawing/2014/main" id="{F687AC86-69CB-67EF-D53B-EF0740634D81}"/>
              </a:ext>
            </a:extLst>
          </p:cNvPr>
          <p:cNvSpPr txBox="1"/>
          <p:nvPr/>
        </p:nvSpPr>
        <p:spPr>
          <a:xfrm>
            <a:off x="6159459" y="2916388"/>
            <a:ext cx="5843244" cy="3076548"/>
          </a:xfrm>
          <a:prstGeom prst="rect">
            <a:avLst/>
          </a:prstGeom>
          <a:noFill/>
        </p:spPr>
        <p:txBody>
          <a:bodyPr wrap="square">
            <a:spAutoFit/>
          </a:bodyPr>
          <a:lstStyle/>
          <a:p>
            <a:pPr marL="354013">
              <a:lnSpc>
                <a:spcPct val="150000"/>
              </a:lnSpc>
              <a:buClr>
                <a:schemeClr val="tx1"/>
              </a:buClr>
              <a:defRPr/>
            </a:pPr>
            <a:r>
              <a:rPr lang="en-US" sz="2200" dirty="0">
                <a:latin typeface="Arial" pitchFamily="34" charset="0"/>
                <a:cs typeface="Arial" pitchFamily="34" charset="0"/>
              </a:rPr>
              <a:t>If the </a:t>
            </a:r>
            <a:r>
              <a:rPr lang="en-US" sz="2200" b="1" dirty="0">
                <a:latin typeface="Arial" pitchFamily="34" charset="0"/>
                <a:cs typeface="Arial" pitchFamily="34" charset="0"/>
              </a:rPr>
              <a:t>supervisor</a:t>
            </a:r>
            <a:r>
              <a:rPr lang="en-US" sz="2200" dirty="0">
                <a:latin typeface="Arial" pitchFamily="34" charset="0"/>
                <a:cs typeface="Arial" pitchFamily="34" charset="0"/>
              </a:rPr>
              <a:t> </a:t>
            </a:r>
            <a:r>
              <a:rPr lang="en-US" sz="2200" b="1" dirty="0">
                <a:latin typeface="Arial" pitchFamily="34" charset="0"/>
                <a:cs typeface="Arial" pitchFamily="34" charset="0"/>
              </a:rPr>
              <a:t>is</a:t>
            </a:r>
            <a:r>
              <a:rPr lang="en-US" sz="2200" dirty="0">
                <a:latin typeface="Arial" pitchFamily="34" charset="0"/>
                <a:cs typeface="Arial" pitchFamily="34" charset="0"/>
              </a:rPr>
              <a:t> </a:t>
            </a:r>
            <a:r>
              <a:rPr lang="en-US" sz="2200" b="1" dirty="0">
                <a:latin typeface="Arial" pitchFamily="34" charset="0"/>
                <a:cs typeface="Arial" pitchFamily="34" charset="0"/>
              </a:rPr>
              <a:t>not satisfied </a:t>
            </a:r>
            <a:r>
              <a:rPr lang="en-US" sz="2200" dirty="0">
                <a:latin typeface="Arial" pitchFamily="34" charset="0"/>
                <a:cs typeface="Arial" pitchFamily="34" charset="0"/>
              </a:rPr>
              <a:t>with the cooperation with the student, he/she has the right to:</a:t>
            </a:r>
          </a:p>
          <a:p>
            <a:pPr marL="696913" indent="-342900">
              <a:lnSpc>
                <a:spcPct val="150000"/>
              </a:lnSpc>
              <a:buClr>
                <a:schemeClr val="tx1"/>
              </a:buClr>
              <a:buFont typeface="Wingdings" panose="05000000000000000000" pitchFamily="2" charset="2"/>
              <a:buChar char="ü"/>
              <a:defRPr/>
            </a:pPr>
            <a:r>
              <a:rPr lang="en-US" sz="2200" dirty="0">
                <a:latin typeface="Arial" pitchFamily="34" charset="0"/>
                <a:cs typeface="Arial" pitchFamily="34" charset="0"/>
              </a:rPr>
              <a:t>Not to accept the bachelor thesis for the </a:t>
            </a:r>
            <a:r>
              <a:rPr lang="en-US" sz="2200" dirty="0" err="1">
                <a:latin typeface="Arial" pitchFamily="34" charset="0"/>
                <a:cs typeface="Arial" pitchFamily="34" charset="0"/>
              </a:rPr>
              <a:t>defence</a:t>
            </a:r>
            <a:r>
              <a:rPr lang="en-US" sz="2200" dirty="0">
                <a:latin typeface="Arial" pitchFamily="34" charset="0"/>
                <a:cs typeface="Arial" pitchFamily="34" charset="0"/>
              </a:rPr>
              <a:t> and refuse to give </a:t>
            </a:r>
            <a:r>
              <a:rPr lang="lv-LV" sz="2200" dirty="0">
                <a:latin typeface="Arial" pitchFamily="34" charset="0"/>
                <a:cs typeface="Arial" pitchFamily="34" charset="0"/>
              </a:rPr>
              <a:t>a </a:t>
            </a:r>
            <a:r>
              <a:rPr lang="lv-LV" sz="2200" dirty="0" err="1">
                <a:latin typeface="Arial" pitchFamily="34" charset="0"/>
                <a:cs typeface="Arial" pitchFamily="34" charset="0"/>
              </a:rPr>
              <a:t>supervisor’s</a:t>
            </a:r>
            <a:r>
              <a:rPr lang="lv-LV" sz="2200" dirty="0">
                <a:latin typeface="Arial" pitchFamily="34" charset="0"/>
                <a:cs typeface="Arial" pitchFamily="34" charset="0"/>
              </a:rPr>
              <a:t> reference</a:t>
            </a:r>
            <a:endParaRPr lang="ru-RU" sz="2200" dirty="0">
              <a:latin typeface="Arial" pitchFamily="34" charset="0"/>
              <a:cs typeface="Arial" pitchFamily="34" charset="0"/>
            </a:endParaRPr>
          </a:p>
        </p:txBody>
      </p:sp>
      <p:grpSp>
        <p:nvGrpSpPr>
          <p:cNvPr id="23" name="Group 22">
            <a:extLst>
              <a:ext uri="{FF2B5EF4-FFF2-40B4-BE49-F238E27FC236}">
                <a16:creationId xmlns:a16="http://schemas.microsoft.com/office/drawing/2014/main" id="{6437B864-AC5F-F4F7-602D-2CE686A79606}"/>
              </a:ext>
            </a:extLst>
          </p:cNvPr>
          <p:cNvGrpSpPr/>
          <p:nvPr/>
        </p:nvGrpSpPr>
        <p:grpSpPr>
          <a:xfrm>
            <a:off x="3845554" y="414425"/>
            <a:ext cx="4513618" cy="1929908"/>
            <a:chOff x="3820160" y="157611"/>
            <a:chExt cx="4513618" cy="1929908"/>
          </a:xfrm>
        </p:grpSpPr>
        <p:grpSp>
          <p:nvGrpSpPr>
            <p:cNvPr id="18" name="Group 17">
              <a:extLst>
                <a:ext uri="{FF2B5EF4-FFF2-40B4-BE49-F238E27FC236}">
                  <a16:creationId xmlns:a16="http://schemas.microsoft.com/office/drawing/2014/main" id="{42135B26-58EA-FF79-3E3D-898B111433D2}"/>
                </a:ext>
              </a:extLst>
            </p:cNvPr>
            <p:cNvGrpSpPr/>
            <p:nvPr/>
          </p:nvGrpSpPr>
          <p:grpSpPr>
            <a:xfrm>
              <a:off x="3820160" y="157611"/>
              <a:ext cx="4513618" cy="1929908"/>
              <a:chOff x="4358640" y="421370"/>
              <a:chExt cx="3508491" cy="1435047"/>
            </a:xfrm>
          </p:grpSpPr>
          <p:grpSp>
            <p:nvGrpSpPr>
              <p:cNvPr id="8" name="Group 7">
                <a:extLst>
                  <a:ext uri="{FF2B5EF4-FFF2-40B4-BE49-F238E27FC236}">
                    <a16:creationId xmlns:a16="http://schemas.microsoft.com/office/drawing/2014/main" id="{E9F4B220-FFE4-B043-A4DC-77436F632F32}"/>
                  </a:ext>
                </a:extLst>
              </p:cNvPr>
              <p:cNvGrpSpPr/>
              <p:nvPr/>
            </p:nvGrpSpPr>
            <p:grpSpPr>
              <a:xfrm>
                <a:off x="4358640" y="421370"/>
                <a:ext cx="1261730" cy="1373695"/>
                <a:chOff x="1800577" y="2620925"/>
                <a:chExt cx="1261730" cy="1373695"/>
              </a:xfrm>
            </p:grpSpPr>
            <p:pic>
              <p:nvPicPr>
                <p:cNvPr id="9" name="Graphic 8" descr="School boy with solid fill">
                  <a:extLst>
                    <a:ext uri="{FF2B5EF4-FFF2-40B4-BE49-F238E27FC236}">
                      <a16:creationId xmlns:a16="http://schemas.microsoft.com/office/drawing/2014/main" id="{B63525FF-BF34-4590-E52D-982C74CC755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10" name="TextBox 9">
                  <a:extLst>
                    <a:ext uri="{FF2B5EF4-FFF2-40B4-BE49-F238E27FC236}">
                      <a16:creationId xmlns:a16="http://schemas.microsoft.com/office/drawing/2014/main" id="{F1E4BC7B-9803-2DC9-5A6F-FB2E4712883F}"/>
                    </a:ext>
                  </a:extLst>
                </p:cNvPr>
                <p:cNvSpPr txBox="1"/>
                <p:nvPr/>
              </p:nvSpPr>
              <p:spPr>
                <a:xfrm>
                  <a:off x="2048905" y="3719991"/>
                  <a:ext cx="765074" cy="274629"/>
                </a:xfrm>
                <a:prstGeom prst="rect">
                  <a:avLst/>
                </a:prstGeom>
                <a:noFill/>
              </p:spPr>
              <p:txBody>
                <a:bodyPr wrap="square" rtlCol="0">
                  <a:spAutoFit/>
                </a:bodyPr>
                <a:lstStyle/>
                <a:p>
                  <a:pPr algn="ctr"/>
                  <a:r>
                    <a:rPr lang="lv-LV" dirty="0">
                      <a:solidFill>
                        <a:schemeClr val="accent3"/>
                      </a:solidFill>
                    </a:rPr>
                    <a:t>Student</a:t>
                  </a:r>
                  <a:endParaRPr lang="en-GB" dirty="0">
                    <a:solidFill>
                      <a:schemeClr val="accent3"/>
                    </a:solidFill>
                  </a:endParaRPr>
                </a:p>
              </p:txBody>
            </p:sp>
          </p:grpSp>
          <p:grpSp>
            <p:nvGrpSpPr>
              <p:cNvPr id="11" name="Group 10">
                <a:extLst>
                  <a:ext uri="{FF2B5EF4-FFF2-40B4-BE49-F238E27FC236}">
                    <a16:creationId xmlns:a16="http://schemas.microsoft.com/office/drawing/2014/main" id="{E6711400-A7DD-C675-3305-07B6F5520EF0}"/>
                  </a:ext>
                </a:extLst>
              </p:cNvPr>
              <p:cNvGrpSpPr/>
              <p:nvPr/>
            </p:nvGrpSpPr>
            <p:grpSpPr>
              <a:xfrm>
                <a:off x="6542219" y="431017"/>
                <a:ext cx="1324912" cy="1425400"/>
                <a:chOff x="7246913" y="2467305"/>
                <a:chExt cx="1408441" cy="1490260"/>
              </a:xfrm>
            </p:grpSpPr>
            <p:pic>
              <p:nvPicPr>
                <p:cNvPr id="12" name="Graphic 11" descr="Professor male with solid fill">
                  <a:extLst>
                    <a:ext uri="{FF2B5EF4-FFF2-40B4-BE49-F238E27FC236}">
                      <a16:creationId xmlns:a16="http://schemas.microsoft.com/office/drawing/2014/main" id="{7C9E9B1E-C440-F8A3-5CF4-DFEA7DF02D8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0268" y="2467305"/>
                  <a:ext cx="1261730" cy="1261730"/>
                </a:xfrm>
                <a:prstGeom prst="rect">
                  <a:avLst/>
                </a:prstGeom>
              </p:spPr>
            </p:pic>
            <p:sp>
              <p:nvSpPr>
                <p:cNvPr id="13" name="TextBox 12">
                  <a:extLst>
                    <a:ext uri="{FF2B5EF4-FFF2-40B4-BE49-F238E27FC236}">
                      <a16:creationId xmlns:a16="http://schemas.microsoft.com/office/drawing/2014/main" id="{7426B819-79CF-D682-D3C1-B36F78996438}"/>
                    </a:ext>
                  </a:extLst>
                </p:cNvPr>
                <p:cNvSpPr txBox="1"/>
                <p:nvPr/>
              </p:nvSpPr>
              <p:spPr>
                <a:xfrm>
                  <a:off x="7246913" y="3670440"/>
                  <a:ext cx="1408441" cy="287125"/>
                </a:xfrm>
                <a:prstGeom prst="rect">
                  <a:avLst/>
                </a:prstGeom>
                <a:noFill/>
              </p:spPr>
              <p:txBody>
                <a:bodyPr wrap="square" rtlCol="0">
                  <a:spAutoFit/>
                </a:bodyPr>
                <a:lstStyle/>
                <a:p>
                  <a:pPr algn="ctr"/>
                  <a:r>
                    <a:rPr lang="en-US" dirty="0">
                      <a:solidFill>
                        <a:schemeClr val="accent6"/>
                      </a:solidFill>
                    </a:rPr>
                    <a:t>Supervisor</a:t>
                  </a:r>
                  <a:endParaRPr lang="en-GB" b="1" dirty="0">
                    <a:solidFill>
                      <a:schemeClr val="accent6"/>
                    </a:solidFill>
                  </a:endParaRPr>
                </a:p>
              </p:txBody>
            </p:sp>
          </p:grpSp>
        </p:grpSp>
        <p:pic>
          <p:nvPicPr>
            <p:cNvPr id="15" name="Graphic 14" descr="Close with solid fill">
              <a:extLst>
                <a:ext uri="{FF2B5EF4-FFF2-40B4-BE49-F238E27FC236}">
                  <a16:creationId xmlns:a16="http://schemas.microsoft.com/office/drawing/2014/main" id="{177781D4-44EC-3F51-513D-C3AD8A0DD85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532124" y="721278"/>
              <a:ext cx="914400" cy="914400"/>
            </a:xfrm>
            <a:prstGeom prst="rect">
              <a:avLst/>
            </a:prstGeom>
          </p:spPr>
        </p:pic>
      </p:grpSp>
      <p:cxnSp>
        <p:nvCxnSpPr>
          <p:cNvPr id="20" name="Straight Arrow Connector 19">
            <a:extLst>
              <a:ext uri="{FF2B5EF4-FFF2-40B4-BE49-F238E27FC236}">
                <a16:creationId xmlns:a16="http://schemas.microsoft.com/office/drawing/2014/main" id="{9E7690BC-5F7F-482D-5119-27485AC56AA9}"/>
              </a:ext>
            </a:extLst>
          </p:cNvPr>
          <p:cNvCxnSpPr>
            <a:cxnSpLocks/>
            <a:stCxn id="10" idx="2"/>
            <a:endCxn id="6" idx="0"/>
          </p:cNvCxnSpPr>
          <p:nvPr/>
        </p:nvCxnSpPr>
        <p:spPr>
          <a:xfrm flipH="1">
            <a:off x="2728626" y="2261824"/>
            <a:ext cx="1928526" cy="74334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936DCE1E-0D34-F5FF-E3F8-1537BA6276D5}"/>
              </a:ext>
            </a:extLst>
          </p:cNvPr>
          <p:cNvCxnSpPr>
            <a:cxnSpLocks/>
            <a:endCxn id="7" idx="0"/>
          </p:cNvCxnSpPr>
          <p:nvPr/>
        </p:nvCxnSpPr>
        <p:spPr>
          <a:xfrm>
            <a:off x="7089704" y="2387584"/>
            <a:ext cx="1991377" cy="5288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496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1E64E5-914C-CA18-279C-528CDC369999}"/>
              </a:ext>
            </a:extLst>
          </p:cNvPr>
          <p:cNvSpPr>
            <a:spLocks noGrp="1"/>
          </p:cNvSpPr>
          <p:nvPr>
            <p:ph type="sldNum" sz="quarter" idx="4"/>
          </p:nvPr>
        </p:nvSpPr>
        <p:spPr/>
        <p:txBody>
          <a:bodyPr/>
          <a:lstStyle/>
          <a:p>
            <a:r>
              <a:rPr lang="en-US" dirty="0"/>
              <a:t>Riga Technical University</a:t>
            </a:r>
          </a:p>
        </p:txBody>
      </p:sp>
      <p:sp>
        <p:nvSpPr>
          <p:cNvPr id="5" name="Flowchart: Process 4">
            <a:extLst>
              <a:ext uri="{FF2B5EF4-FFF2-40B4-BE49-F238E27FC236}">
                <a16:creationId xmlns:a16="http://schemas.microsoft.com/office/drawing/2014/main" id="{0348F2D9-155A-050B-23C8-5C7BD58E1A93}"/>
              </a:ext>
            </a:extLst>
          </p:cNvPr>
          <p:cNvSpPr/>
          <p:nvPr/>
        </p:nvSpPr>
        <p:spPr>
          <a:xfrm>
            <a:off x="542614" y="1137920"/>
            <a:ext cx="11111348" cy="548640"/>
          </a:xfrm>
          <a:prstGeom prst="flowChartProcess">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The goal, tasks and schedule of the bachelor thesis are described in the thesis topic selection application</a:t>
            </a:r>
            <a:endParaRPr lang="en-GB" dirty="0"/>
          </a:p>
        </p:txBody>
      </p:sp>
      <p:sp>
        <p:nvSpPr>
          <p:cNvPr id="6" name="Rectangle: Rounded Corners 5">
            <a:extLst>
              <a:ext uri="{FF2B5EF4-FFF2-40B4-BE49-F238E27FC236}">
                <a16:creationId xmlns:a16="http://schemas.microsoft.com/office/drawing/2014/main" id="{22A1582A-F69C-944D-5508-B1C72C58949D}"/>
              </a:ext>
            </a:extLst>
          </p:cNvPr>
          <p:cNvSpPr/>
          <p:nvPr/>
        </p:nvSpPr>
        <p:spPr>
          <a:xfrm>
            <a:off x="1940560" y="1876632"/>
            <a:ext cx="3738880"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To recommend initial information sources</a:t>
            </a:r>
            <a:endParaRPr lang="en-GB" dirty="0"/>
          </a:p>
        </p:txBody>
      </p:sp>
      <p:sp>
        <p:nvSpPr>
          <p:cNvPr id="7" name="Rectangle: Rounded Corners 6">
            <a:extLst>
              <a:ext uri="{FF2B5EF4-FFF2-40B4-BE49-F238E27FC236}">
                <a16:creationId xmlns:a16="http://schemas.microsoft.com/office/drawing/2014/main" id="{D7CDA74E-B7FD-D426-977E-267B0E5677B5}"/>
              </a:ext>
            </a:extLst>
          </p:cNvPr>
          <p:cNvSpPr/>
          <p:nvPr/>
        </p:nvSpPr>
        <p:spPr>
          <a:xfrm>
            <a:off x="6874031" y="1876632"/>
            <a:ext cx="3738880"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To study the recommended information sources</a:t>
            </a:r>
            <a:endParaRPr lang="en-GB" dirty="0"/>
          </a:p>
        </p:txBody>
      </p:sp>
      <p:sp>
        <p:nvSpPr>
          <p:cNvPr id="8" name="Rectangle: Rounded Corners 7">
            <a:extLst>
              <a:ext uri="{FF2B5EF4-FFF2-40B4-BE49-F238E27FC236}">
                <a16:creationId xmlns:a16="http://schemas.microsoft.com/office/drawing/2014/main" id="{77AF5D92-D0EF-F974-F5E1-4B03E8A7B06A}"/>
              </a:ext>
            </a:extLst>
          </p:cNvPr>
          <p:cNvSpPr/>
          <p:nvPr/>
        </p:nvSpPr>
        <p:spPr>
          <a:xfrm>
            <a:off x="1936269" y="2946068"/>
            <a:ext cx="3738880"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To advise on the selection of </a:t>
            </a:r>
            <a:r>
              <a:rPr lang="lv-LV" dirty="0" err="1"/>
              <a:t>relevant</a:t>
            </a:r>
            <a:r>
              <a:rPr lang="en-US" dirty="0"/>
              <a:t> information sources for the bachelor thesis </a:t>
            </a:r>
            <a:endParaRPr lang="en-GB" dirty="0"/>
          </a:p>
        </p:txBody>
      </p:sp>
      <p:sp>
        <p:nvSpPr>
          <p:cNvPr id="9" name="Rectangle: Rounded Corners 8">
            <a:extLst>
              <a:ext uri="{FF2B5EF4-FFF2-40B4-BE49-F238E27FC236}">
                <a16:creationId xmlns:a16="http://schemas.microsoft.com/office/drawing/2014/main" id="{5AFF8FE0-4A1E-33ED-E66D-71EBC14FAF41}"/>
              </a:ext>
            </a:extLst>
          </p:cNvPr>
          <p:cNvSpPr/>
          <p:nvPr/>
        </p:nvSpPr>
        <p:spPr>
          <a:xfrm>
            <a:off x="6878322" y="2927638"/>
            <a:ext cx="3738880"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To search for additional information sources</a:t>
            </a:r>
            <a:endParaRPr lang="en-GB" dirty="0"/>
          </a:p>
        </p:txBody>
      </p:sp>
      <p:sp>
        <p:nvSpPr>
          <p:cNvPr id="10" name="Rectangle: Rounded Corners 9">
            <a:extLst>
              <a:ext uri="{FF2B5EF4-FFF2-40B4-BE49-F238E27FC236}">
                <a16:creationId xmlns:a16="http://schemas.microsoft.com/office/drawing/2014/main" id="{4445A156-4497-44D6-D55C-203715D05335}"/>
              </a:ext>
            </a:extLst>
          </p:cNvPr>
          <p:cNvSpPr/>
          <p:nvPr/>
        </p:nvSpPr>
        <p:spPr>
          <a:xfrm>
            <a:off x="1940560" y="3974940"/>
            <a:ext cx="3738880"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To consult</a:t>
            </a:r>
            <a:r>
              <a:rPr lang="lv-LV" dirty="0"/>
              <a:t> </a:t>
            </a:r>
            <a:r>
              <a:rPr lang="lv-LV" dirty="0" err="1"/>
              <a:t>regarding</a:t>
            </a:r>
            <a:r>
              <a:rPr lang="lv-LV" dirty="0"/>
              <a:t> </a:t>
            </a:r>
            <a:r>
              <a:rPr lang="lv-LV" dirty="0" err="1"/>
              <a:t>the</a:t>
            </a:r>
            <a:r>
              <a:rPr lang="lv-LV" dirty="0"/>
              <a:t> </a:t>
            </a:r>
            <a:r>
              <a:rPr lang="lv-LV" dirty="0" err="1"/>
              <a:t>development</a:t>
            </a:r>
            <a:r>
              <a:rPr lang="lv-LV" dirty="0"/>
              <a:t> </a:t>
            </a:r>
            <a:r>
              <a:rPr lang="en-GB" dirty="0"/>
              <a:t>of the bachelor thesis</a:t>
            </a:r>
            <a:r>
              <a:rPr lang="en-US" dirty="0"/>
              <a:t> </a:t>
            </a:r>
            <a:endParaRPr lang="en-GB" dirty="0"/>
          </a:p>
        </p:txBody>
      </p:sp>
      <p:sp>
        <p:nvSpPr>
          <p:cNvPr id="11" name="Rectangle: Rounded Corners 10">
            <a:extLst>
              <a:ext uri="{FF2B5EF4-FFF2-40B4-BE49-F238E27FC236}">
                <a16:creationId xmlns:a16="http://schemas.microsoft.com/office/drawing/2014/main" id="{DDBF5830-5C96-1324-3782-DBF8F642923D}"/>
              </a:ext>
            </a:extLst>
          </p:cNvPr>
          <p:cNvSpPr/>
          <p:nvPr/>
        </p:nvSpPr>
        <p:spPr>
          <a:xfrm>
            <a:off x="6878322" y="3974940"/>
            <a:ext cx="3738880"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To define questions related to the development of the bachelor thesis</a:t>
            </a:r>
            <a:endParaRPr lang="en-GB" dirty="0"/>
          </a:p>
        </p:txBody>
      </p:sp>
      <p:sp>
        <p:nvSpPr>
          <p:cNvPr id="12" name="Rectangle: Rounded Corners 11">
            <a:extLst>
              <a:ext uri="{FF2B5EF4-FFF2-40B4-BE49-F238E27FC236}">
                <a16:creationId xmlns:a16="http://schemas.microsoft.com/office/drawing/2014/main" id="{6BDBF547-E476-A3B7-317A-E154A2400E1A}"/>
              </a:ext>
            </a:extLst>
          </p:cNvPr>
          <p:cNvSpPr/>
          <p:nvPr/>
        </p:nvSpPr>
        <p:spPr>
          <a:xfrm>
            <a:off x="1940560" y="5032646"/>
            <a:ext cx="3738880"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To check compliance with the requirements </a:t>
            </a:r>
            <a:r>
              <a:rPr lang="lv-LV" dirty="0" err="1"/>
              <a:t>concerning</a:t>
            </a:r>
            <a:r>
              <a:rPr lang="lv-LV" dirty="0"/>
              <a:t> </a:t>
            </a:r>
            <a:r>
              <a:rPr lang="en-US" dirty="0"/>
              <a:t>reporting in the 5</a:t>
            </a:r>
            <a:r>
              <a:rPr lang="en-US" baseline="30000" dirty="0"/>
              <a:t>th</a:t>
            </a:r>
            <a:r>
              <a:rPr lang="en-US" dirty="0"/>
              <a:t> semester</a:t>
            </a:r>
            <a:endParaRPr lang="en-GB" dirty="0"/>
          </a:p>
        </p:txBody>
      </p:sp>
      <p:sp>
        <p:nvSpPr>
          <p:cNvPr id="13" name="Rectangle: Rounded Corners 12">
            <a:extLst>
              <a:ext uri="{FF2B5EF4-FFF2-40B4-BE49-F238E27FC236}">
                <a16:creationId xmlns:a16="http://schemas.microsoft.com/office/drawing/2014/main" id="{2C86B627-6E0F-BF43-A1BB-636AA0F819E6}"/>
              </a:ext>
            </a:extLst>
          </p:cNvPr>
          <p:cNvSpPr/>
          <p:nvPr/>
        </p:nvSpPr>
        <p:spPr>
          <a:xfrm>
            <a:off x="6878322" y="5007516"/>
            <a:ext cx="3738880"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for the work done in the 5</a:t>
            </a:r>
            <a:r>
              <a:rPr lang="en-US" baseline="30000" dirty="0"/>
              <a:t>th</a:t>
            </a:r>
            <a:r>
              <a:rPr lang="en-US" dirty="0"/>
              <a:t> semester</a:t>
            </a:r>
            <a:endParaRPr lang="en-GB" dirty="0"/>
          </a:p>
        </p:txBody>
      </p:sp>
      <p:grpSp>
        <p:nvGrpSpPr>
          <p:cNvPr id="2" name="Group 1">
            <a:extLst>
              <a:ext uri="{FF2B5EF4-FFF2-40B4-BE49-F238E27FC236}">
                <a16:creationId xmlns:a16="http://schemas.microsoft.com/office/drawing/2014/main" id="{BA433306-DCA8-D524-08D9-7CFC9EF76F79}"/>
              </a:ext>
            </a:extLst>
          </p:cNvPr>
          <p:cNvGrpSpPr/>
          <p:nvPr/>
        </p:nvGrpSpPr>
        <p:grpSpPr>
          <a:xfrm>
            <a:off x="10617202" y="2792185"/>
            <a:ext cx="1309355" cy="1468398"/>
            <a:chOff x="1800577" y="2620925"/>
            <a:chExt cx="1309355" cy="1468398"/>
          </a:xfrm>
        </p:grpSpPr>
        <p:pic>
          <p:nvPicPr>
            <p:cNvPr id="14" name="Graphic 13" descr="School boy with solid fill">
              <a:extLst>
                <a:ext uri="{FF2B5EF4-FFF2-40B4-BE49-F238E27FC236}">
                  <a16:creationId xmlns:a16="http://schemas.microsoft.com/office/drawing/2014/main" id="{92DCA38D-1AA6-D808-79B5-4ACBC1401A1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15" name="TextBox 14">
              <a:extLst>
                <a:ext uri="{FF2B5EF4-FFF2-40B4-BE49-F238E27FC236}">
                  <a16:creationId xmlns:a16="http://schemas.microsoft.com/office/drawing/2014/main" id="{291BE87C-B676-68FA-D502-DD8D2944C51C}"/>
                </a:ext>
              </a:extLst>
            </p:cNvPr>
            <p:cNvSpPr txBox="1"/>
            <p:nvPr/>
          </p:nvSpPr>
          <p:spPr>
            <a:xfrm>
              <a:off x="1848203" y="3719991"/>
              <a:ext cx="1261729" cy="369332"/>
            </a:xfrm>
            <a:prstGeom prst="rect">
              <a:avLst/>
            </a:prstGeom>
            <a:noFill/>
          </p:spPr>
          <p:txBody>
            <a:bodyPr wrap="square" rtlCol="0">
              <a:spAutoFit/>
            </a:bodyPr>
            <a:lstStyle/>
            <a:p>
              <a:pPr algn="ctr"/>
              <a:r>
                <a:rPr lang="lv-LV" dirty="0">
                  <a:solidFill>
                    <a:schemeClr val="accent3"/>
                  </a:solidFill>
                </a:rPr>
                <a:t>Student</a:t>
              </a:r>
              <a:endParaRPr lang="en-GB" dirty="0">
                <a:solidFill>
                  <a:schemeClr val="accent3"/>
                </a:solidFill>
              </a:endParaRPr>
            </a:p>
          </p:txBody>
        </p:sp>
      </p:grpSp>
      <p:grpSp>
        <p:nvGrpSpPr>
          <p:cNvPr id="16" name="Group 15">
            <a:extLst>
              <a:ext uri="{FF2B5EF4-FFF2-40B4-BE49-F238E27FC236}">
                <a16:creationId xmlns:a16="http://schemas.microsoft.com/office/drawing/2014/main" id="{17AEB7E4-52AA-B695-8005-18EFC93756AD}"/>
              </a:ext>
            </a:extLst>
          </p:cNvPr>
          <p:cNvGrpSpPr/>
          <p:nvPr/>
        </p:nvGrpSpPr>
        <p:grpSpPr>
          <a:xfrm>
            <a:off x="313187" y="2792185"/>
            <a:ext cx="1720584" cy="1572467"/>
            <a:chOff x="7090841" y="2467305"/>
            <a:chExt cx="1720584" cy="1572467"/>
          </a:xfrm>
        </p:grpSpPr>
        <p:pic>
          <p:nvPicPr>
            <p:cNvPr id="17" name="Graphic 16" descr="Professor male with solid fill">
              <a:extLst>
                <a:ext uri="{FF2B5EF4-FFF2-40B4-BE49-F238E27FC236}">
                  <a16:creationId xmlns:a16="http://schemas.microsoft.com/office/drawing/2014/main" id="{46D0C36E-3EB5-AA1E-D003-9B1DF3DDF4F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0268" y="2467305"/>
              <a:ext cx="1261730" cy="1261730"/>
            </a:xfrm>
            <a:prstGeom prst="rect">
              <a:avLst/>
            </a:prstGeom>
          </p:spPr>
        </p:pic>
        <p:sp>
          <p:nvSpPr>
            <p:cNvPr id="18" name="TextBox 17">
              <a:extLst>
                <a:ext uri="{FF2B5EF4-FFF2-40B4-BE49-F238E27FC236}">
                  <a16:creationId xmlns:a16="http://schemas.microsoft.com/office/drawing/2014/main" id="{E1F55593-54AE-CC64-5FAF-27677BC9588B}"/>
                </a:ext>
              </a:extLst>
            </p:cNvPr>
            <p:cNvSpPr txBox="1"/>
            <p:nvPr/>
          </p:nvSpPr>
          <p:spPr>
            <a:xfrm>
              <a:off x="7090841" y="3670440"/>
              <a:ext cx="1720584" cy="369332"/>
            </a:xfrm>
            <a:prstGeom prst="rect">
              <a:avLst/>
            </a:prstGeom>
            <a:noFill/>
          </p:spPr>
          <p:txBody>
            <a:bodyPr wrap="square" rtlCol="0">
              <a:spAutoFit/>
            </a:bodyPr>
            <a:lstStyle/>
            <a:p>
              <a:pPr algn="ctr"/>
              <a:r>
                <a:rPr lang="en-US" dirty="0">
                  <a:solidFill>
                    <a:schemeClr val="accent6"/>
                  </a:solidFill>
                </a:rPr>
                <a:t>Supervisor</a:t>
              </a:r>
              <a:endParaRPr lang="lv-LV" dirty="0">
                <a:solidFill>
                  <a:schemeClr val="accent6"/>
                </a:solidFill>
              </a:endParaRPr>
            </a:p>
          </p:txBody>
        </p:sp>
      </p:grpSp>
      <p:sp>
        <p:nvSpPr>
          <p:cNvPr id="21" name="Title 2">
            <a:extLst>
              <a:ext uri="{FF2B5EF4-FFF2-40B4-BE49-F238E27FC236}">
                <a16:creationId xmlns:a16="http://schemas.microsoft.com/office/drawing/2014/main" id="{0C81CAD4-EC2A-A928-1951-8A526E6D4105}"/>
              </a:ext>
            </a:extLst>
          </p:cNvPr>
          <p:cNvSpPr>
            <a:spLocks noGrp="1"/>
          </p:cNvSpPr>
          <p:nvPr>
            <p:ph type="title"/>
          </p:nvPr>
        </p:nvSpPr>
        <p:spPr>
          <a:xfrm>
            <a:off x="0" y="8977"/>
            <a:ext cx="12192000" cy="770685"/>
          </a:xfrm>
        </p:spPr>
        <p:txBody>
          <a:bodyPr/>
          <a:lstStyle/>
          <a:p>
            <a:r>
              <a:rPr lang="en-US" dirty="0"/>
              <a:t>Cooperation scenario in the 5</a:t>
            </a:r>
            <a:r>
              <a:rPr lang="en-US" baseline="30000" dirty="0"/>
              <a:t>th</a:t>
            </a:r>
            <a:r>
              <a:rPr lang="en-US" dirty="0"/>
              <a:t> semester</a:t>
            </a:r>
            <a:endParaRPr lang="en-GB" dirty="0"/>
          </a:p>
        </p:txBody>
      </p:sp>
    </p:spTree>
    <p:extLst>
      <p:ext uri="{BB962C8B-B14F-4D97-AF65-F5344CB8AC3E}">
        <p14:creationId xmlns:p14="http://schemas.microsoft.com/office/powerpoint/2010/main" val="117274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a:xfrm>
            <a:off x="914400" y="2547427"/>
            <a:ext cx="9886122" cy="1470025"/>
          </a:xfrm>
        </p:spPr>
        <p:txBody>
          <a:bodyPr/>
          <a:lstStyle/>
          <a:p>
            <a:r>
              <a:rPr lang="en-US" dirty="0"/>
              <a:t>Search and analysis of information sources</a:t>
            </a:r>
            <a:endParaRPr lang="en-GB" dirty="0"/>
          </a:p>
        </p:txBody>
      </p:sp>
    </p:spTree>
    <p:extLst>
      <p:ext uri="{BB962C8B-B14F-4D97-AF65-F5344CB8AC3E}">
        <p14:creationId xmlns:p14="http://schemas.microsoft.com/office/powerpoint/2010/main" val="265672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0BB1B12-801D-83B7-86CA-28A345986A52}"/>
              </a:ext>
            </a:extLst>
          </p:cNvPr>
          <p:cNvSpPr/>
          <p:nvPr/>
        </p:nvSpPr>
        <p:spPr>
          <a:xfrm>
            <a:off x="426720" y="517924"/>
            <a:ext cx="11054080" cy="425668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Rectangle 1">
            <a:extLst>
              <a:ext uri="{FF2B5EF4-FFF2-40B4-BE49-F238E27FC236}">
                <a16:creationId xmlns:a16="http://schemas.microsoft.com/office/drawing/2014/main" id="{9AAFF7B5-4D5D-F370-7939-05A50C6B593F}"/>
              </a:ext>
            </a:extLst>
          </p:cNvPr>
          <p:cNvSpPr/>
          <p:nvPr/>
        </p:nvSpPr>
        <p:spPr>
          <a:xfrm>
            <a:off x="609599" y="1370813"/>
            <a:ext cx="3078480" cy="3375047"/>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Slide Number Placeholder 3">
            <a:extLst>
              <a:ext uri="{FF2B5EF4-FFF2-40B4-BE49-F238E27FC236}">
                <a16:creationId xmlns:a16="http://schemas.microsoft.com/office/drawing/2014/main" id="{DCA88E53-F939-0AE5-874F-B21EDE180C35}"/>
              </a:ext>
            </a:extLst>
          </p:cNvPr>
          <p:cNvSpPr>
            <a:spLocks noGrp="1"/>
          </p:cNvSpPr>
          <p:nvPr>
            <p:ph type="sldNum" sz="quarter" idx="4"/>
          </p:nvPr>
        </p:nvSpPr>
        <p:spPr/>
        <p:txBody>
          <a:bodyPr/>
          <a:lstStyle/>
          <a:p>
            <a:r>
              <a:rPr lang="en-US" dirty="0"/>
              <a:t>Riga Technical University</a:t>
            </a:r>
          </a:p>
        </p:txBody>
      </p:sp>
      <p:sp>
        <p:nvSpPr>
          <p:cNvPr id="7" name="TextBox 6">
            <a:extLst>
              <a:ext uri="{FF2B5EF4-FFF2-40B4-BE49-F238E27FC236}">
                <a16:creationId xmlns:a16="http://schemas.microsoft.com/office/drawing/2014/main" id="{1ABD9C8E-731D-0EFC-49D5-E4A38EB2C858}"/>
              </a:ext>
            </a:extLst>
          </p:cNvPr>
          <p:cNvSpPr txBox="1"/>
          <p:nvPr/>
        </p:nvSpPr>
        <p:spPr>
          <a:xfrm>
            <a:off x="924560" y="731305"/>
            <a:ext cx="9367520" cy="461665"/>
          </a:xfrm>
          <a:prstGeom prst="rect">
            <a:avLst/>
          </a:prstGeom>
          <a:noFill/>
        </p:spPr>
        <p:txBody>
          <a:bodyPr wrap="square" rtlCol="0">
            <a:spAutoFit/>
          </a:bodyPr>
          <a:lstStyle/>
          <a:p>
            <a:r>
              <a:rPr lang="en-US" sz="2400" b="1" cap="all" dirty="0">
                <a:solidFill>
                  <a:schemeClr val="bg2"/>
                </a:solidFill>
              </a:rPr>
              <a:t>BACHELOR THESIS</a:t>
            </a:r>
            <a:endParaRPr lang="en-GB" sz="2400" b="1" cap="all" dirty="0">
              <a:solidFill>
                <a:schemeClr val="bg2"/>
              </a:solidFill>
            </a:endParaRPr>
          </a:p>
        </p:txBody>
      </p:sp>
      <p:sp>
        <p:nvSpPr>
          <p:cNvPr id="8" name="TextBox 7">
            <a:extLst>
              <a:ext uri="{FF2B5EF4-FFF2-40B4-BE49-F238E27FC236}">
                <a16:creationId xmlns:a16="http://schemas.microsoft.com/office/drawing/2014/main" id="{418A438D-835A-5E1F-33A3-362810E44AAA}"/>
              </a:ext>
            </a:extLst>
          </p:cNvPr>
          <p:cNvSpPr txBox="1"/>
          <p:nvPr/>
        </p:nvSpPr>
        <p:spPr>
          <a:xfrm>
            <a:off x="609599" y="1389065"/>
            <a:ext cx="3078479" cy="2462213"/>
          </a:xfrm>
          <a:prstGeom prst="rect">
            <a:avLst/>
          </a:prstGeom>
          <a:noFill/>
        </p:spPr>
        <p:txBody>
          <a:bodyPr wrap="square" rtlCol="0">
            <a:spAutoFit/>
          </a:bodyPr>
          <a:lstStyle/>
          <a:p>
            <a:pPr algn="ctr"/>
            <a:r>
              <a:rPr lang="en-US" sz="2200" b="1" cap="all" dirty="0">
                <a:solidFill>
                  <a:schemeClr val="bg2"/>
                </a:solidFill>
              </a:rPr>
              <a:t>Analytical part</a:t>
            </a:r>
            <a:endParaRPr lang="lv-LV" sz="2200" b="1" cap="all" dirty="0">
              <a:solidFill>
                <a:schemeClr val="bg2"/>
              </a:solidFill>
            </a:endParaRPr>
          </a:p>
          <a:p>
            <a:endParaRPr lang="lv-LV" sz="2200" dirty="0">
              <a:solidFill>
                <a:schemeClr val="bg2"/>
              </a:solidFill>
            </a:endParaRPr>
          </a:p>
          <a:p>
            <a:endParaRPr lang="en-US" sz="2200" dirty="0">
              <a:solidFill>
                <a:schemeClr val="bg2"/>
              </a:solidFill>
            </a:endParaRPr>
          </a:p>
          <a:p>
            <a:endParaRPr lang="lv-LV" sz="2200" dirty="0">
              <a:solidFill>
                <a:schemeClr val="bg2"/>
              </a:solidFill>
            </a:endParaRPr>
          </a:p>
          <a:p>
            <a:endParaRPr lang="lv-LV" sz="2200" dirty="0">
              <a:solidFill>
                <a:schemeClr val="bg2"/>
              </a:solidFill>
            </a:endParaRPr>
          </a:p>
          <a:p>
            <a:pPr algn="ctr"/>
            <a:r>
              <a:rPr lang="en-US" sz="2200" i="1" dirty="0">
                <a:solidFill>
                  <a:schemeClr val="bg2"/>
                </a:solidFill>
              </a:rPr>
              <a:t>A structured summary of information sources</a:t>
            </a:r>
            <a:endParaRPr lang="en-GB" sz="2000" dirty="0">
              <a:solidFill>
                <a:schemeClr val="bg2"/>
              </a:solidFill>
            </a:endParaRPr>
          </a:p>
        </p:txBody>
      </p:sp>
      <p:sp>
        <p:nvSpPr>
          <p:cNvPr id="3" name="Rectangle 2">
            <a:extLst>
              <a:ext uri="{FF2B5EF4-FFF2-40B4-BE49-F238E27FC236}">
                <a16:creationId xmlns:a16="http://schemas.microsoft.com/office/drawing/2014/main" id="{CB270778-6502-32D1-2BAC-EB8FF60E321E}"/>
              </a:ext>
            </a:extLst>
          </p:cNvPr>
          <p:cNvSpPr/>
          <p:nvPr/>
        </p:nvSpPr>
        <p:spPr>
          <a:xfrm>
            <a:off x="4460620" y="1363335"/>
            <a:ext cx="3078480" cy="3375047"/>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5F425D8C-223A-E9DB-F5E8-E52BEE1924AB}"/>
              </a:ext>
            </a:extLst>
          </p:cNvPr>
          <p:cNvSpPr/>
          <p:nvPr/>
        </p:nvSpPr>
        <p:spPr>
          <a:xfrm>
            <a:off x="8206635" y="1363335"/>
            <a:ext cx="3078480" cy="3375047"/>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1" name="Graphic 10" descr="Add with solid fill">
            <a:extLst>
              <a:ext uri="{FF2B5EF4-FFF2-40B4-BE49-F238E27FC236}">
                <a16:creationId xmlns:a16="http://schemas.microsoft.com/office/drawing/2014/main" id="{852A15AA-A62E-0342-65C9-FF41C289D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39100" y="2506528"/>
            <a:ext cx="645749" cy="645749"/>
          </a:xfrm>
          <a:prstGeom prst="rect">
            <a:avLst/>
          </a:prstGeom>
        </p:spPr>
      </p:pic>
      <p:pic>
        <p:nvPicPr>
          <p:cNvPr id="12" name="Graphic 11" descr="Add with solid fill">
            <a:extLst>
              <a:ext uri="{FF2B5EF4-FFF2-40B4-BE49-F238E27FC236}">
                <a16:creationId xmlns:a16="http://schemas.microsoft.com/office/drawing/2014/main" id="{EDF61F11-B2E4-488A-5B89-50A0A0DBAF4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51475" y="2499051"/>
            <a:ext cx="645749" cy="645749"/>
          </a:xfrm>
          <a:prstGeom prst="rect">
            <a:avLst/>
          </a:prstGeom>
        </p:spPr>
      </p:pic>
      <p:sp>
        <p:nvSpPr>
          <p:cNvPr id="9" name="TextBox 8">
            <a:extLst>
              <a:ext uri="{FF2B5EF4-FFF2-40B4-BE49-F238E27FC236}">
                <a16:creationId xmlns:a16="http://schemas.microsoft.com/office/drawing/2014/main" id="{351DBA60-BC5B-7810-7F7F-542BFA1537EE}"/>
              </a:ext>
            </a:extLst>
          </p:cNvPr>
          <p:cNvSpPr txBox="1"/>
          <p:nvPr/>
        </p:nvSpPr>
        <p:spPr>
          <a:xfrm>
            <a:off x="4460620" y="1379045"/>
            <a:ext cx="3078480" cy="2800767"/>
          </a:xfrm>
          <a:prstGeom prst="rect">
            <a:avLst/>
          </a:prstGeom>
          <a:noFill/>
        </p:spPr>
        <p:txBody>
          <a:bodyPr wrap="square" rtlCol="0">
            <a:spAutoFit/>
          </a:bodyPr>
          <a:lstStyle/>
          <a:p>
            <a:pPr algn="ctr"/>
            <a:r>
              <a:rPr lang="en-US" sz="2200" b="1" cap="all" dirty="0">
                <a:solidFill>
                  <a:schemeClr val="bg2"/>
                </a:solidFill>
              </a:rPr>
              <a:t>Practical solution part</a:t>
            </a:r>
            <a:endParaRPr lang="lv-LV" sz="2200" b="1" cap="all" dirty="0">
              <a:solidFill>
                <a:schemeClr val="bg2"/>
              </a:solidFill>
            </a:endParaRPr>
          </a:p>
          <a:p>
            <a:pPr algn="ctr"/>
            <a:endParaRPr lang="lv-LV" sz="2200" dirty="0">
              <a:solidFill>
                <a:schemeClr val="bg2"/>
              </a:solidFill>
            </a:endParaRPr>
          </a:p>
          <a:p>
            <a:pPr algn="ctr"/>
            <a:endParaRPr lang="lv-LV" sz="2200" dirty="0">
              <a:solidFill>
                <a:schemeClr val="bg2"/>
              </a:solidFill>
            </a:endParaRPr>
          </a:p>
          <a:p>
            <a:pPr algn="ctr"/>
            <a:endParaRPr lang="lv-LV" sz="2200" i="1" dirty="0">
              <a:solidFill>
                <a:schemeClr val="bg2"/>
              </a:solidFill>
            </a:endParaRPr>
          </a:p>
          <a:p>
            <a:pPr algn="ctr"/>
            <a:r>
              <a:rPr lang="en-US" sz="2200" i="1" dirty="0">
                <a:solidFill>
                  <a:schemeClr val="bg2"/>
                </a:solidFill>
              </a:rPr>
              <a:t>A solution developed independently by the student</a:t>
            </a:r>
            <a:endParaRPr lang="en-GB" sz="2200" i="1" dirty="0">
              <a:solidFill>
                <a:schemeClr val="bg2"/>
              </a:solidFill>
            </a:endParaRPr>
          </a:p>
        </p:txBody>
      </p:sp>
      <p:sp>
        <p:nvSpPr>
          <p:cNvPr id="10" name="TextBox 9">
            <a:extLst>
              <a:ext uri="{FF2B5EF4-FFF2-40B4-BE49-F238E27FC236}">
                <a16:creationId xmlns:a16="http://schemas.microsoft.com/office/drawing/2014/main" id="{C3FB3007-EA50-72DC-DC87-F4F9B3DAAAED}"/>
              </a:ext>
            </a:extLst>
          </p:cNvPr>
          <p:cNvSpPr txBox="1"/>
          <p:nvPr/>
        </p:nvSpPr>
        <p:spPr>
          <a:xfrm>
            <a:off x="8206634" y="1377256"/>
            <a:ext cx="3078479" cy="2800767"/>
          </a:xfrm>
          <a:prstGeom prst="rect">
            <a:avLst/>
          </a:prstGeom>
          <a:noFill/>
        </p:spPr>
        <p:txBody>
          <a:bodyPr wrap="square" rtlCol="0">
            <a:spAutoFit/>
          </a:bodyPr>
          <a:lstStyle/>
          <a:p>
            <a:pPr algn="ctr"/>
            <a:r>
              <a:rPr lang="en-US" sz="2200" b="1" dirty="0">
                <a:solidFill>
                  <a:schemeClr val="bg2"/>
                </a:solidFill>
              </a:rPr>
              <a:t>VERIFICATION OF THE SOLUTION PART</a:t>
            </a:r>
            <a:endParaRPr lang="lv-LV" sz="2200" b="1" dirty="0">
              <a:solidFill>
                <a:schemeClr val="bg2"/>
              </a:solidFill>
            </a:endParaRPr>
          </a:p>
          <a:p>
            <a:pPr algn="ctr"/>
            <a:endParaRPr lang="lv-LV" sz="2200" dirty="0">
              <a:solidFill>
                <a:schemeClr val="bg2"/>
              </a:solidFill>
            </a:endParaRPr>
          </a:p>
          <a:p>
            <a:pPr algn="ctr"/>
            <a:endParaRPr lang="lv-LV" sz="2200" dirty="0">
              <a:solidFill>
                <a:schemeClr val="bg2"/>
              </a:solidFill>
            </a:endParaRPr>
          </a:p>
          <a:p>
            <a:pPr algn="ctr"/>
            <a:r>
              <a:rPr lang="en-US" sz="2200" i="1" dirty="0">
                <a:solidFill>
                  <a:schemeClr val="bg2"/>
                </a:solidFill>
              </a:rPr>
              <a:t>Verification results of the solution developed by the student</a:t>
            </a:r>
            <a:endParaRPr lang="en-GB" sz="2200" i="1" dirty="0">
              <a:solidFill>
                <a:schemeClr val="bg2"/>
              </a:solidFill>
            </a:endParaRPr>
          </a:p>
        </p:txBody>
      </p:sp>
      <p:sp>
        <p:nvSpPr>
          <p:cNvPr id="13" name="Callout: Bent Line 12">
            <a:extLst>
              <a:ext uri="{FF2B5EF4-FFF2-40B4-BE49-F238E27FC236}">
                <a16:creationId xmlns:a16="http://schemas.microsoft.com/office/drawing/2014/main" id="{7E338D4A-4F99-2185-86CA-4D166AB7A7FB}"/>
              </a:ext>
            </a:extLst>
          </p:cNvPr>
          <p:cNvSpPr/>
          <p:nvPr/>
        </p:nvSpPr>
        <p:spPr>
          <a:xfrm>
            <a:off x="4813977" y="5389235"/>
            <a:ext cx="3472070" cy="1066070"/>
          </a:xfrm>
          <a:prstGeom prst="borderCallout2">
            <a:avLst>
              <a:gd name="adj1" fmla="val 44855"/>
              <a:gd name="adj2" fmla="val 446"/>
              <a:gd name="adj3" fmla="val 18750"/>
              <a:gd name="adj4" fmla="val -16667"/>
              <a:gd name="adj5" fmla="val -87637"/>
              <a:gd name="adj6" fmla="val -57354"/>
            </a:avLst>
          </a:prstGeom>
          <a:solidFill>
            <a:schemeClr val="accent4"/>
          </a:solidFill>
          <a:ln w="38100">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Search and analysis of information sources</a:t>
            </a:r>
            <a:endParaRPr lang="en-GB" sz="2200" dirty="0"/>
          </a:p>
        </p:txBody>
      </p:sp>
    </p:spTree>
    <p:extLst>
      <p:ext uri="{BB962C8B-B14F-4D97-AF65-F5344CB8AC3E}">
        <p14:creationId xmlns:p14="http://schemas.microsoft.com/office/powerpoint/2010/main" val="3430450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C500FA-7EF6-7125-ED78-503FB1FA2AFE}"/>
              </a:ext>
            </a:extLst>
          </p:cNvPr>
          <p:cNvSpPr/>
          <p:nvPr/>
        </p:nvSpPr>
        <p:spPr>
          <a:xfrm>
            <a:off x="3556138" y="1493526"/>
            <a:ext cx="8183917" cy="770685"/>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latin typeface="+mn-lt"/>
              </a:rPr>
              <a:t>What and how have other researchers studied similar issues?</a:t>
            </a:r>
            <a:endParaRPr lang="en-GB" sz="2200" dirty="0"/>
          </a:p>
        </p:txBody>
      </p:sp>
      <p:sp>
        <p:nvSpPr>
          <p:cNvPr id="7" name="Rectangle 6">
            <a:extLst>
              <a:ext uri="{FF2B5EF4-FFF2-40B4-BE49-F238E27FC236}">
                <a16:creationId xmlns:a16="http://schemas.microsoft.com/office/drawing/2014/main" id="{DCA78E2D-6255-9208-160D-54DCE8FBA1D9}"/>
              </a:ext>
            </a:extLst>
          </p:cNvPr>
          <p:cNvSpPr/>
          <p:nvPr/>
        </p:nvSpPr>
        <p:spPr>
          <a:xfrm>
            <a:off x="3556138" y="2416611"/>
            <a:ext cx="8183917" cy="770685"/>
          </a:xfrm>
          <a:prstGeom prst="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lvl="2" indent="-914400" algn="ctr">
              <a:buClrTx/>
            </a:pPr>
            <a:r>
              <a:rPr lang="en-US" sz="2200" dirty="0">
                <a:latin typeface="+mn-lt"/>
              </a:rPr>
              <a:t>What </a:t>
            </a:r>
            <a:r>
              <a:rPr lang="lv-LV" sz="2200" dirty="0" err="1">
                <a:latin typeface="+mn-lt"/>
              </a:rPr>
              <a:t>essential</a:t>
            </a:r>
            <a:r>
              <a:rPr lang="en-US" sz="2200" dirty="0">
                <a:latin typeface="+mn-lt"/>
              </a:rPr>
              <a:t> conclusions have they made?</a:t>
            </a:r>
            <a:endParaRPr lang="lv-LV" sz="2200" dirty="0">
              <a:latin typeface="+mn-lt"/>
            </a:endParaRPr>
          </a:p>
        </p:txBody>
      </p:sp>
      <p:sp>
        <p:nvSpPr>
          <p:cNvPr id="10" name="Rectangle 9">
            <a:extLst>
              <a:ext uri="{FF2B5EF4-FFF2-40B4-BE49-F238E27FC236}">
                <a16:creationId xmlns:a16="http://schemas.microsoft.com/office/drawing/2014/main" id="{3C8B0B62-5B0A-9EB2-EA19-83D25408453E}"/>
              </a:ext>
            </a:extLst>
          </p:cNvPr>
          <p:cNvSpPr/>
          <p:nvPr/>
        </p:nvSpPr>
        <p:spPr>
          <a:xfrm>
            <a:off x="3556138" y="3339696"/>
            <a:ext cx="8183917" cy="770685"/>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2" indent="-914400" algn="ctr">
              <a:buClrTx/>
            </a:pPr>
            <a:r>
              <a:rPr lang="en-GB" sz="2200" dirty="0">
                <a:latin typeface="+mn-lt"/>
              </a:rPr>
              <a:t>What still needs to be resolved?</a:t>
            </a:r>
            <a:endParaRPr lang="lv-LV" sz="2200" dirty="0">
              <a:latin typeface="+mn-lt"/>
            </a:endParaRPr>
          </a:p>
        </p:txBody>
      </p:sp>
      <p:sp>
        <p:nvSpPr>
          <p:cNvPr id="11" name="Rectangle 10">
            <a:extLst>
              <a:ext uri="{FF2B5EF4-FFF2-40B4-BE49-F238E27FC236}">
                <a16:creationId xmlns:a16="http://schemas.microsoft.com/office/drawing/2014/main" id="{95CE9CF2-8B52-1BEC-8DD3-4C7E93071880}"/>
              </a:ext>
            </a:extLst>
          </p:cNvPr>
          <p:cNvSpPr/>
          <p:nvPr/>
        </p:nvSpPr>
        <p:spPr>
          <a:xfrm>
            <a:off x="3556138" y="4262781"/>
            <a:ext cx="8183917" cy="770685"/>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lvl="2" indent="-914400" algn="ctr">
              <a:buClrTx/>
            </a:pPr>
            <a:r>
              <a:rPr lang="en-US" sz="2200" dirty="0">
                <a:latin typeface="+mn-lt"/>
              </a:rPr>
              <a:t>How to justify the topicality of the bachelor thesis research?</a:t>
            </a:r>
            <a:endParaRPr lang="lv-LV" sz="2200" dirty="0">
              <a:latin typeface="+mn-lt"/>
            </a:endParaRPr>
          </a:p>
        </p:txBody>
      </p:sp>
      <p:sp>
        <p:nvSpPr>
          <p:cNvPr id="4" name="Slide Number Placeholder 3">
            <a:extLst>
              <a:ext uri="{FF2B5EF4-FFF2-40B4-BE49-F238E27FC236}">
                <a16:creationId xmlns:a16="http://schemas.microsoft.com/office/drawing/2014/main" id="{1D702D6A-A3AA-8041-7EFF-F132AFB85A7D}"/>
              </a:ext>
            </a:extLst>
          </p:cNvPr>
          <p:cNvSpPr>
            <a:spLocks noGrp="1"/>
          </p:cNvSpPr>
          <p:nvPr>
            <p:ph type="sldNum" sz="quarter" idx="4"/>
          </p:nvPr>
        </p:nvSpPr>
        <p:spPr/>
        <p:txBody>
          <a:bodyPr/>
          <a:lstStyle/>
          <a:p>
            <a:r>
              <a:rPr lang="en-US" dirty="0"/>
              <a:t>Riga Technical University</a:t>
            </a:r>
          </a:p>
        </p:txBody>
      </p:sp>
      <p:sp>
        <p:nvSpPr>
          <p:cNvPr id="5" name="Rectangle: Rounded Corners 4">
            <a:extLst>
              <a:ext uri="{FF2B5EF4-FFF2-40B4-BE49-F238E27FC236}">
                <a16:creationId xmlns:a16="http://schemas.microsoft.com/office/drawing/2014/main" id="{43D9C4FE-E84D-3DE7-E6CC-75B31659BC4E}"/>
              </a:ext>
            </a:extLst>
          </p:cNvPr>
          <p:cNvSpPr/>
          <p:nvPr/>
        </p:nvSpPr>
        <p:spPr>
          <a:xfrm>
            <a:off x="609599" y="1330858"/>
            <a:ext cx="3127513" cy="3855308"/>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spcBef>
                <a:spcPts val="1200"/>
              </a:spcBef>
            </a:pPr>
            <a:r>
              <a:rPr lang="en-US" sz="2200" dirty="0">
                <a:solidFill>
                  <a:schemeClr val="bg2"/>
                </a:solidFill>
                <a:latin typeface="+mn-lt"/>
              </a:rPr>
              <a:t>The aim of the analysis of information sources</a:t>
            </a:r>
            <a:r>
              <a:rPr lang="lv-LV" sz="2200" dirty="0">
                <a:solidFill>
                  <a:schemeClr val="bg2"/>
                </a:solidFill>
                <a:latin typeface="+mn-lt"/>
              </a:rPr>
              <a:t>:</a:t>
            </a:r>
          </a:p>
          <a:p>
            <a:pPr marL="457200" indent="-457200">
              <a:lnSpc>
                <a:spcPct val="110000"/>
              </a:lnSpc>
              <a:spcBef>
                <a:spcPts val="1200"/>
              </a:spcBef>
              <a:buFont typeface="+mj-lt"/>
              <a:buAutoNum type="arabicPeriod"/>
            </a:pPr>
            <a:r>
              <a:rPr lang="en-US" sz="2200" dirty="0">
                <a:solidFill>
                  <a:schemeClr val="bg2"/>
                </a:solidFill>
                <a:latin typeface="+mn-lt"/>
              </a:rPr>
              <a:t>to find out what is already known</a:t>
            </a:r>
          </a:p>
          <a:p>
            <a:pPr marL="457200" indent="-457200">
              <a:lnSpc>
                <a:spcPct val="110000"/>
              </a:lnSpc>
              <a:spcBef>
                <a:spcPts val="1200"/>
              </a:spcBef>
              <a:buFont typeface="+mj-lt"/>
              <a:buAutoNum type="arabicPeriod"/>
            </a:pPr>
            <a:r>
              <a:rPr lang="en-US" sz="2200" dirty="0">
                <a:solidFill>
                  <a:schemeClr val="bg2"/>
                </a:solidFill>
                <a:latin typeface="+mn-lt"/>
              </a:rPr>
              <a:t>to get </a:t>
            </a:r>
            <a:r>
              <a:rPr lang="en-US" sz="2200" dirty="0">
                <a:solidFill>
                  <a:schemeClr val="bg2"/>
                </a:solidFill>
              </a:rPr>
              <a:t>evidence </a:t>
            </a:r>
            <a:r>
              <a:rPr lang="en-US" sz="2200" dirty="0">
                <a:solidFill>
                  <a:schemeClr val="bg2"/>
                </a:solidFill>
                <a:latin typeface="+mn-lt"/>
              </a:rPr>
              <a:t>of it</a:t>
            </a:r>
            <a:endParaRPr lang="lv-LV" sz="2200" dirty="0">
              <a:solidFill>
                <a:schemeClr val="bg2"/>
              </a:solidFill>
              <a:latin typeface="+mn-lt"/>
            </a:endParaRPr>
          </a:p>
          <a:p>
            <a:pPr algn="ctr">
              <a:lnSpc>
                <a:spcPct val="110000"/>
              </a:lnSpc>
              <a:spcBef>
                <a:spcPts val="1200"/>
              </a:spcBef>
            </a:pPr>
            <a:endParaRPr lang="en-GB" sz="2200" dirty="0">
              <a:solidFill>
                <a:schemeClr val="bg2"/>
              </a:solidFill>
            </a:endParaRPr>
          </a:p>
        </p:txBody>
      </p:sp>
    </p:spTree>
    <p:extLst>
      <p:ext uri="{BB962C8B-B14F-4D97-AF65-F5344CB8AC3E}">
        <p14:creationId xmlns:p14="http://schemas.microsoft.com/office/powerpoint/2010/main" val="4115216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DFEF5CA-0480-4A4B-9F06-E5C9ED5179DA}"/>
              </a:ext>
            </a:extLst>
          </p:cNvPr>
          <p:cNvSpPr>
            <a:spLocks noGrp="1"/>
          </p:cNvSpPr>
          <p:nvPr>
            <p:ph idx="1"/>
          </p:nvPr>
        </p:nvSpPr>
        <p:spPr>
          <a:xfrm>
            <a:off x="425502" y="275002"/>
            <a:ext cx="11368933" cy="970426"/>
          </a:xfrm>
        </p:spPr>
        <p:txBody>
          <a:bodyPr>
            <a:normAutofit/>
          </a:bodyPr>
          <a:lstStyle/>
          <a:p>
            <a:pPr marL="0" indent="0" algn="ctr">
              <a:buNone/>
            </a:pPr>
            <a:r>
              <a:rPr lang="en-US" sz="2400" dirty="0"/>
              <a:t>The content of the analytical part of the bachelor thesis depends on the topic of the thesis and the expected solution within it</a:t>
            </a:r>
            <a:endParaRPr lang="lv-LV" sz="2400" dirty="0"/>
          </a:p>
        </p:txBody>
      </p:sp>
      <p:sp>
        <p:nvSpPr>
          <p:cNvPr id="7" name="Text Box 7">
            <a:extLst>
              <a:ext uri="{FF2B5EF4-FFF2-40B4-BE49-F238E27FC236}">
                <a16:creationId xmlns:a16="http://schemas.microsoft.com/office/drawing/2014/main" id="{DB4806E5-1549-457A-A4BB-E76633649895}"/>
              </a:ext>
            </a:extLst>
          </p:cNvPr>
          <p:cNvSpPr txBox="1">
            <a:spLocks noChangeArrowheads="1"/>
          </p:cNvSpPr>
          <p:nvPr/>
        </p:nvSpPr>
        <p:spPr bwMode="auto">
          <a:xfrm>
            <a:off x="0" y="6121333"/>
            <a:ext cx="12192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en-US" sz="2400" b="1" dirty="0">
                <a:solidFill>
                  <a:schemeClr val="accent3"/>
                </a:solidFill>
                <a:latin typeface="Arial"/>
              </a:rPr>
              <a:t>From multiple</a:t>
            </a:r>
            <a:r>
              <a:rPr lang="lv-LV" sz="2400" b="1" dirty="0">
                <a:solidFill>
                  <a:schemeClr val="accent3"/>
                </a:solidFill>
                <a:latin typeface="Arial"/>
              </a:rPr>
              <a:t> </a:t>
            </a:r>
            <a:r>
              <a:rPr lang="lv-LV" sz="2400" dirty="0">
                <a:solidFill>
                  <a:schemeClr val="accent3"/>
                </a:solidFill>
                <a:latin typeface="Arial"/>
              </a:rPr>
              <a:t>d</a:t>
            </a:r>
            <a:r>
              <a:rPr lang="en-US" sz="2400" dirty="0" err="1">
                <a:solidFill>
                  <a:schemeClr val="accent3"/>
                </a:solidFill>
                <a:latin typeface="Arial"/>
              </a:rPr>
              <a:t>ifferent</a:t>
            </a:r>
            <a:r>
              <a:rPr lang="en-US" sz="2400" dirty="0">
                <a:solidFill>
                  <a:schemeClr val="accent3"/>
                </a:solidFill>
                <a:latin typeface="Arial"/>
              </a:rPr>
              <a:t> information sources to </a:t>
            </a:r>
            <a:r>
              <a:rPr lang="en-US" sz="2400" b="1" dirty="0">
                <a:solidFill>
                  <a:schemeClr val="accent3"/>
                </a:solidFill>
                <a:latin typeface="Arial"/>
              </a:rPr>
              <a:t>a single</a:t>
            </a:r>
            <a:r>
              <a:rPr lang="en-US" sz="2400" dirty="0">
                <a:solidFill>
                  <a:schemeClr val="accent3"/>
                </a:solidFill>
                <a:latin typeface="Arial"/>
              </a:rPr>
              <a:t> research</a:t>
            </a:r>
            <a:endParaRPr lang="lv-LV" sz="2400" dirty="0">
              <a:solidFill>
                <a:schemeClr val="accent3"/>
              </a:solidFill>
              <a:latin typeface="Arial"/>
            </a:endParaRPr>
          </a:p>
        </p:txBody>
      </p:sp>
      <p:sp>
        <p:nvSpPr>
          <p:cNvPr id="10" name="Rectangle 9">
            <a:extLst>
              <a:ext uri="{FF2B5EF4-FFF2-40B4-BE49-F238E27FC236}">
                <a16:creationId xmlns:a16="http://schemas.microsoft.com/office/drawing/2014/main" id="{6AA70167-1ACB-4544-8232-490B8818A691}"/>
              </a:ext>
            </a:extLst>
          </p:cNvPr>
          <p:cNvSpPr/>
          <p:nvPr/>
        </p:nvSpPr>
        <p:spPr>
          <a:xfrm>
            <a:off x="5173864" y="3436335"/>
            <a:ext cx="1872208" cy="216024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200" dirty="0">
                <a:solidFill>
                  <a:schemeClr val="bg2"/>
                </a:solidFill>
              </a:rPr>
              <a:t>Analytical part of the bachelor thesis</a:t>
            </a:r>
            <a:endParaRPr lang="lv-LV" sz="2200" dirty="0">
              <a:solidFill>
                <a:schemeClr val="bg2"/>
              </a:solidFill>
            </a:endParaRPr>
          </a:p>
        </p:txBody>
      </p:sp>
      <p:sp>
        <p:nvSpPr>
          <p:cNvPr id="2" name="Rectangle: Rounded Corners 1">
            <a:extLst>
              <a:ext uri="{FF2B5EF4-FFF2-40B4-BE49-F238E27FC236}">
                <a16:creationId xmlns:a16="http://schemas.microsoft.com/office/drawing/2014/main" id="{D6FDC308-9984-7F4C-E363-D564F33E2E99}"/>
              </a:ext>
            </a:extLst>
          </p:cNvPr>
          <p:cNvSpPr/>
          <p:nvPr/>
        </p:nvSpPr>
        <p:spPr>
          <a:xfrm>
            <a:off x="1868557" y="3467921"/>
            <a:ext cx="2714400" cy="1594022"/>
          </a:xfrm>
          <a:prstGeom prst="round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chemeClr val="bg2"/>
                </a:solidFill>
              </a:rPr>
              <a:t>Definitions of concepts relevant to the topic</a:t>
            </a:r>
            <a:endParaRPr lang="lv-LV" sz="2200" dirty="0">
              <a:solidFill>
                <a:schemeClr val="bg2"/>
              </a:solidFill>
            </a:endParaRPr>
          </a:p>
        </p:txBody>
      </p:sp>
      <p:sp>
        <p:nvSpPr>
          <p:cNvPr id="11" name="Rectangle: Rounded Corners 10">
            <a:extLst>
              <a:ext uri="{FF2B5EF4-FFF2-40B4-BE49-F238E27FC236}">
                <a16:creationId xmlns:a16="http://schemas.microsoft.com/office/drawing/2014/main" id="{6AA79E4F-F2CD-CEE2-D1A2-2480CD5E2AEF}"/>
              </a:ext>
            </a:extLst>
          </p:cNvPr>
          <p:cNvSpPr/>
          <p:nvPr/>
        </p:nvSpPr>
        <p:spPr>
          <a:xfrm>
            <a:off x="2919463" y="1543870"/>
            <a:ext cx="2714400" cy="1594022"/>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spcAft>
                <a:spcPts val="2400"/>
              </a:spcAft>
            </a:pPr>
            <a:r>
              <a:rPr lang="en-US" sz="2200" dirty="0">
                <a:solidFill>
                  <a:schemeClr val="bg2"/>
                </a:solidFill>
              </a:rPr>
              <a:t>Analysis of theories relevant to the topic</a:t>
            </a:r>
            <a:endParaRPr lang="lv-LV" sz="2200" dirty="0">
              <a:solidFill>
                <a:schemeClr val="bg2"/>
              </a:solidFill>
            </a:endParaRPr>
          </a:p>
        </p:txBody>
      </p:sp>
      <p:sp>
        <p:nvSpPr>
          <p:cNvPr id="12" name="Rectangle: Rounded Corners 11">
            <a:extLst>
              <a:ext uri="{FF2B5EF4-FFF2-40B4-BE49-F238E27FC236}">
                <a16:creationId xmlns:a16="http://schemas.microsoft.com/office/drawing/2014/main" id="{604919BE-65AA-C7B8-AF44-6551B8477116}"/>
              </a:ext>
            </a:extLst>
          </p:cNvPr>
          <p:cNvSpPr/>
          <p:nvPr/>
        </p:nvSpPr>
        <p:spPr>
          <a:xfrm>
            <a:off x="6646000" y="1543870"/>
            <a:ext cx="2714400" cy="1594022"/>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US" sz="2200" dirty="0">
                <a:solidFill>
                  <a:schemeClr val="bg2"/>
                </a:solidFill>
              </a:rPr>
              <a:t>Summary and analysis of results obtained by other authors</a:t>
            </a:r>
            <a:endParaRPr lang="lv-LV" sz="2200" dirty="0">
              <a:solidFill>
                <a:schemeClr val="bg2"/>
              </a:solidFill>
            </a:endParaRPr>
          </a:p>
        </p:txBody>
      </p:sp>
      <p:sp>
        <p:nvSpPr>
          <p:cNvPr id="13" name="Rectangle: Rounded Corners 12">
            <a:extLst>
              <a:ext uri="{FF2B5EF4-FFF2-40B4-BE49-F238E27FC236}">
                <a16:creationId xmlns:a16="http://schemas.microsoft.com/office/drawing/2014/main" id="{84332D59-E0DD-8385-A57A-51EE1A561B34}"/>
              </a:ext>
            </a:extLst>
          </p:cNvPr>
          <p:cNvSpPr/>
          <p:nvPr/>
        </p:nvSpPr>
        <p:spPr>
          <a:xfrm>
            <a:off x="7610194" y="3490673"/>
            <a:ext cx="2713249" cy="1594022"/>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US" sz="2200" dirty="0">
                <a:solidFill>
                  <a:schemeClr val="bg2"/>
                </a:solidFill>
              </a:rPr>
              <a:t>Current state in the field and development trends</a:t>
            </a:r>
            <a:endParaRPr lang="lv-LV" sz="2200" dirty="0">
              <a:solidFill>
                <a:schemeClr val="bg2"/>
              </a:solidFill>
            </a:endParaRPr>
          </a:p>
        </p:txBody>
      </p:sp>
      <p:cxnSp>
        <p:nvCxnSpPr>
          <p:cNvPr id="9" name="Straight Connector 8">
            <a:extLst>
              <a:ext uri="{FF2B5EF4-FFF2-40B4-BE49-F238E27FC236}">
                <a16:creationId xmlns:a16="http://schemas.microsoft.com/office/drawing/2014/main" id="{CCE4574F-39B5-245B-CEB6-445697C05A6E}"/>
              </a:ext>
            </a:extLst>
          </p:cNvPr>
          <p:cNvCxnSpPr>
            <a:stCxn id="2" idx="3"/>
            <a:endCxn id="10" idx="1"/>
          </p:cNvCxnSpPr>
          <p:nvPr/>
        </p:nvCxnSpPr>
        <p:spPr>
          <a:xfrm>
            <a:off x="4582957" y="4264932"/>
            <a:ext cx="590907" cy="25152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8D9B9C0-E6B3-21D9-D280-69CCA1948257}"/>
              </a:ext>
            </a:extLst>
          </p:cNvPr>
          <p:cNvCxnSpPr>
            <a:cxnSpLocks/>
            <a:stCxn id="11" idx="2"/>
          </p:cNvCxnSpPr>
          <p:nvPr/>
        </p:nvCxnSpPr>
        <p:spPr>
          <a:xfrm>
            <a:off x="4276663" y="3137892"/>
            <a:ext cx="897201" cy="582217"/>
          </a:xfrm>
          <a:prstGeom prst="line">
            <a:avLst/>
          </a:prstGeom>
        </p:spPr>
        <p:style>
          <a:lnRef idx="2">
            <a:schemeClr val="accent4"/>
          </a:lnRef>
          <a:fillRef idx="0">
            <a:schemeClr val="accent4"/>
          </a:fillRef>
          <a:effectRef idx="1">
            <a:schemeClr val="accent4"/>
          </a:effectRef>
          <a:fontRef idx="minor">
            <a:schemeClr val="tx1"/>
          </a:fontRef>
        </p:style>
      </p:cxnSp>
      <p:cxnSp>
        <p:nvCxnSpPr>
          <p:cNvPr id="19" name="Straight Connector 18">
            <a:extLst>
              <a:ext uri="{FF2B5EF4-FFF2-40B4-BE49-F238E27FC236}">
                <a16:creationId xmlns:a16="http://schemas.microsoft.com/office/drawing/2014/main" id="{3B41F05F-AA55-5855-8A38-2F03B1B68D8C}"/>
              </a:ext>
            </a:extLst>
          </p:cNvPr>
          <p:cNvCxnSpPr>
            <a:stCxn id="12" idx="2"/>
          </p:cNvCxnSpPr>
          <p:nvPr/>
        </p:nvCxnSpPr>
        <p:spPr>
          <a:xfrm flipH="1">
            <a:off x="7046072" y="3137892"/>
            <a:ext cx="957128" cy="582217"/>
          </a:xfrm>
          <a:prstGeom prst="line">
            <a:avLst/>
          </a:prstGeom>
        </p:spPr>
        <p:style>
          <a:lnRef idx="2">
            <a:schemeClr val="accent5"/>
          </a:lnRef>
          <a:fillRef idx="0">
            <a:schemeClr val="accent5"/>
          </a:fillRef>
          <a:effectRef idx="1">
            <a:schemeClr val="accent5"/>
          </a:effectRef>
          <a:fontRef idx="minor">
            <a:schemeClr val="tx1"/>
          </a:fontRef>
        </p:style>
      </p:cxnSp>
      <p:cxnSp>
        <p:nvCxnSpPr>
          <p:cNvPr id="21" name="Straight Connector 20">
            <a:extLst>
              <a:ext uri="{FF2B5EF4-FFF2-40B4-BE49-F238E27FC236}">
                <a16:creationId xmlns:a16="http://schemas.microsoft.com/office/drawing/2014/main" id="{9047F88A-4339-F465-5C0B-5BAE8EDCAEAE}"/>
              </a:ext>
            </a:extLst>
          </p:cNvPr>
          <p:cNvCxnSpPr>
            <a:stCxn id="13" idx="1"/>
            <a:endCxn id="10" idx="3"/>
          </p:cNvCxnSpPr>
          <p:nvPr/>
        </p:nvCxnSpPr>
        <p:spPr>
          <a:xfrm flipH="1">
            <a:off x="7046072" y="4287684"/>
            <a:ext cx="564122" cy="228771"/>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0451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41918B-E8C0-490E-EEE5-2F2C438D3BE0}"/>
              </a:ext>
            </a:extLst>
          </p:cNvPr>
          <p:cNvSpPr>
            <a:spLocks noGrp="1"/>
          </p:cNvSpPr>
          <p:nvPr>
            <p:ph type="title"/>
          </p:nvPr>
        </p:nvSpPr>
        <p:spPr/>
        <p:txBody>
          <a:bodyPr/>
          <a:lstStyle/>
          <a:p>
            <a:r>
              <a:rPr lang="en-US" dirty="0"/>
              <a:t>Development of the analytical part</a:t>
            </a:r>
            <a:endParaRPr lang="en-GB" dirty="0"/>
          </a:p>
        </p:txBody>
      </p:sp>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dirty="0"/>
              <a:t>Riga Technical University</a:t>
            </a:r>
          </a:p>
        </p:txBody>
      </p:sp>
      <p:sp>
        <p:nvSpPr>
          <p:cNvPr id="5" name="Rounded Rectangle 11">
            <a:extLst>
              <a:ext uri="{FF2B5EF4-FFF2-40B4-BE49-F238E27FC236}">
                <a16:creationId xmlns:a16="http://schemas.microsoft.com/office/drawing/2014/main" id="{0384BFEF-BA8D-2BED-0F71-F3159F41E6E7}"/>
              </a:ext>
            </a:extLst>
          </p:cNvPr>
          <p:cNvSpPr/>
          <p:nvPr/>
        </p:nvSpPr>
        <p:spPr>
          <a:xfrm>
            <a:off x="2481292" y="2628495"/>
            <a:ext cx="3662665" cy="960624"/>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Reading and </a:t>
            </a:r>
            <a:r>
              <a:rPr lang="en-US" sz="2400" dirty="0" err="1">
                <a:solidFill>
                  <a:prstClr val="white"/>
                </a:solidFill>
                <a:latin typeface="+mj-lt"/>
              </a:rPr>
              <a:t>analysing</a:t>
            </a:r>
            <a:r>
              <a:rPr lang="en-US" sz="2400" dirty="0">
                <a:solidFill>
                  <a:prstClr val="white"/>
                </a:solidFill>
                <a:latin typeface="+mj-lt"/>
              </a:rPr>
              <a:t> the information sources</a:t>
            </a:r>
            <a:endParaRPr lang="ru-RU" sz="2400" dirty="0">
              <a:solidFill>
                <a:prstClr val="white"/>
              </a:solidFill>
              <a:latin typeface="+mj-lt"/>
            </a:endParaRPr>
          </a:p>
        </p:txBody>
      </p:sp>
      <p:sp>
        <p:nvSpPr>
          <p:cNvPr id="6" name="Rounded Rectangle 12">
            <a:extLst>
              <a:ext uri="{FF2B5EF4-FFF2-40B4-BE49-F238E27FC236}">
                <a16:creationId xmlns:a16="http://schemas.microsoft.com/office/drawing/2014/main" id="{ABA3D5F3-82EB-E9F2-EEC4-A7ADC1D5D5E6}"/>
              </a:ext>
            </a:extLst>
          </p:cNvPr>
          <p:cNvSpPr/>
          <p:nvPr/>
        </p:nvSpPr>
        <p:spPr>
          <a:xfrm>
            <a:off x="4055796" y="3830462"/>
            <a:ext cx="3212555" cy="960624"/>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err="1">
                <a:solidFill>
                  <a:prstClr val="white"/>
                </a:solidFill>
                <a:latin typeface="+mj-lt"/>
              </a:rPr>
              <a:t>Summarising</a:t>
            </a:r>
            <a:r>
              <a:rPr lang="en-US" sz="2400" dirty="0">
                <a:solidFill>
                  <a:prstClr val="white"/>
                </a:solidFill>
                <a:latin typeface="+mj-lt"/>
              </a:rPr>
              <a:t> </a:t>
            </a:r>
            <a:r>
              <a:rPr lang="lv-LV" sz="2400" dirty="0" err="1">
                <a:solidFill>
                  <a:prstClr val="white"/>
                </a:solidFill>
                <a:latin typeface="+mj-lt"/>
              </a:rPr>
              <a:t>the</a:t>
            </a:r>
            <a:r>
              <a:rPr lang="lv-LV" sz="2400" dirty="0">
                <a:solidFill>
                  <a:prstClr val="white"/>
                </a:solidFill>
                <a:latin typeface="+mj-lt"/>
              </a:rPr>
              <a:t> </a:t>
            </a:r>
            <a:r>
              <a:rPr lang="en-US" sz="2400" dirty="0">
                <a:solidFill>
                  <a:prstClr val="white"/>
                </a:solidFill>
                <a:latin typeface="+mj-lt"/>
              </a:rPr>
              <a:t>facts revealed</a:t>
            </a:r>
            <a:endParaRPr lang="ru-RU" sz="2400" dirty="0">
              <a:solidFill>
                <a:prstClr val="white"/>
              </a:solidFill>
              <a:latin typeface="+mj-lt"/>
            </a:endParaRPr>
          </a:p>
        </p:txBody>
      </p:sp>
      <p:sp>
        <p:nvSpPr>
          <p:cNvPr id="7" name="Rounded Rectangle 13">
            <a:extLst>
              <a:ext uri="{FF2B5EF4-FFF2-40B4-BE49-F238E27FC236}">
                <a16:creationId xmlns:a16="http://schemas.microsoft.com/office/drawing/2014/main" id="{212D2834-6180-A222-696C-163925285D94}"/>
              </a:ext>
            </a:extLst>
          </p:cNvPr>
          <p:cNvSpPr/>
          <p:nvPr/>
        </p:nvSpPr>
        <p:spPr>
          <a:xfrm>
            <a:off x="5109520" y="5012220"/>
            <a:ext cx="3548270" cy="96062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Representing a summary in the thesis</a:t>
            </a:r>
            <a:endParaRPr lang="ru-RU" sz="2400" dirty="0">
              <a:solidFill>
                <a:prstClr val="white"/>
              </a:solidFill>
              <a:latin typeface="+mj-lt"/>
            </a:endParaRPr>
          </a:p>
        </p:txBody>
      </p:sp>
      <p:sp>
        <p:nvSpPr>
          <p:cNvPr id="8" name="Bent Arrow 16">
            <a:extLst>
              <a:ext uri="{FF2B5EF4-FFF2-40B4-BE49-F238E27FC236}">
                <a16:creationId xmlns:a16="http://schemas.microsoft.com/office/drawing/2014/main" id="{4C783B7E-30A8-82E4-CB81-2B07E548CE85}"/>
              </a:ext>
            </a:extLst>
          </p:cNvPr>
          <p:cNvSpPr/>
          <p:nvPr/>
        </p:nvSpPr>
        <p:spPr>
          <a:xfrm rot="5400000">
            <a:off x="6069311" y="3113307"/>
            <a:ext cx="791802" cy="642511"/>
          </a:xfrm>
          <a:prstGeom prst="ben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2800">
              <a:solidFill>
                <a:prstClr val="white"/>
              </a:solidFill>
              <a:latin typeface="Corbel" panose="020B0503020204020204" pitchFamily="34" charset="0"/>
            </a:endParaRPr>
          </a:p>
        </p:txBody>
      </p:sp>
      <p:sp>
        <p:nvSpPr>
          <p:cNvPr id="9" name="Bent Arrow 17">
            <a:extLst>
              <a:ext uri="{FF2B5EF4-FFF2-40B4-BE49-F238E27FC236}">
                <a16:creationId xmlns:a16="http://schemas.microsoft.com/office/drawing/2014/main" id="{39C722B0-D440-DC9B-8783-50D90A4B4774}"/>
              </a:ext>
            </a:extLst>
          </p:cNvPr>
          <p:cNvSpPr/>
          <p:nvPr/>
        </p:nvSpPr>
        <p:spPr>
          <a:xfrm rot="5400000">
            <a:off x="7167550" y="4268909"/>
            <a:ext cx="844112" cy="642511"/>
          </a:xfrm>
          <a:prstGeom prst="ben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2800">
              <a:solidFill>
                <a:prstClr val="white"/>
              </a:solidFill>
              <a:latin typeface="Corbel" panose="020B0503020204020204" pitchFamily="34" charset="0"/>
            </a:endParaRPr>
          </a:p>
        </p:txBody>
      </p:sp>
      <p:sp>
        <p:nvSpPr>
          <p:cNvPr id="10" name="Rounded Rectangle 21">
            <a:extLst>
              <a:ext uri="{FF2B5EF4-FFF2-40B4-BE49-F238E27FC236}">
                <a16:creationId xmlns:a16="http://schemas.microsoft.com/office/drawing/2014/main" id="{E75774E7-6462-BB4A-E3D8-3E203705ECC8}"/>
              </a:ext>
            </a:extLst>
          </p:cNvPr>
          <p:cNvSpPr/>
          <p:nvPr/>
        </p:nvSpPr>
        <p:spPr>
          <a:xfrm>
            <a:off x="1027850" y="1414637"/>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Collecting information sources</a:t>
            </a:r>
            <a:endParaRPr lang="ru-RU" sz="2400" dirty="0">
              <a:solidFill>
                <a:prstClr val="white"/>
              </a:solidFill>
              <a:latin typeface="+mj-lt"/>
            </a:endParaRPr>
          </a:p>
        </p:txBody>
      </p:sp>
      <p:sp>
        <p:nvSpPr>
          <p:cNvPr id="11" name="Bent Arrow 22">
            <a:extLst>
              <a:ext uri="{FF2B5EF4-FFF2-40B4-BE49-F238E27FC236}">
                <a16:creationId xmlns:a16="http://schemas.microsoft.com/office/drawing/2014/main" id="{F2589867-F78A-A16D-CF0C-5557D9E22B0B}"/>
              </a:ext>
            </a:extLst>
          </p:cNvPr>
          <p:cNvSpPr/>
          <p:nvPr/>
        </p:nvSpPr>
        <p:spPr>
          <a:xfrm rot="5400000">
            <a:off x="4828758" y="1895704"/>
            <a:ext cx="823903" cy="682101"/>
          </a:xfrm>
          <a:prstGeom prst="bentArrow">
            <a:avLst>
              <a:gd name="adj1" fmla="val 25000"/>
              <a:gd name="adj2" fmla="val 25000"/>
              <a:gd name="adj3" fmla="val 25000"/>
              <a:gd name="adj4" fmla="val 4375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800" dirty="0">
                <a:solidFill>
                  <a:prstClr val="white"/>
                </a:solidFill>
                <a:latin typeface="Gill Sans MT"/>
              </a:rPr>
              <a:t>                                                               </a:t>
            </a:r>
            <a:endParaRPr lang="ru-RU" sz="2800" dirty="0">
              <a:solidFill>
                <a:prstClr val="white"/>
              </a:solidFill>
              <a:latin typeface="Corbel" panose="020B0503020204020204" pitchFamily="34" charset="0"/>
            </a:endParaRPr>
          </a:p>
        </p:txBody>
      </p:sp>
    </p:spTree>
    <p:extLst>
      <p:ext uri="{BB962C8B-B14F-4D97-AF65-F5344CB8AC3E}">
        <p14:creationId xmlns:p14="http://schemas.microsoft.com/office/powerpoint/2010/main" val="4052833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dirty="0"/>
              <a:t>Riga Technical University</a:t>
            </a:r>
          </a:p>
        </p:txBody>
      </p:sp>
      <p:sp>
        <p:nvSpPr>
          <p:cNvPr id="12" name="TextBox 11">
            <a:extLst>
              <a:ext uri="{FF2B5EF4-FFF2-40B4-BE49-F238E27FC236}">
                <a16:creationId xmlns:a16="http://schemas.microsoft.com/office/drawing/2014/main" id="{881A93F3-68B2-0E49-F8A3-A0C2A9247B96}"/>
              </a:ext>
            </a:extLst>
          </p:cNvPr>
          <p:cNvSpPr txBox="1"/>
          <p:nvPr/>
        </p:nvSpPr>
        <p:spPr>
          <a:xfrm>
            <a:off x="360680" y="199010"/>
            <a:ext cx="8134928" cy="1261884"/>
          </a:xfrm>
          <a:prstGeom prst="rect">
            <a:avLst/>
          </a:prstGeom>
          <a:noFill/>
        </p:spPr>
        <p:txBody>
          <a:bodyPr wrap="square" rtlCol="0">
            <a:spAutoFit/>
          </a:bodyPr>
          <a:lstStyle/>
          <a:p>
            <a:pPr marL="357188" indent="-357188" defTabSz="914400" fontAlgn="base">
              <a:spcBef>
                <a:spcPts val="600"/>
              </a:spcBef>
              <a:spcAft>
                <a:spcPts val="600"/>
              </a:spcAft>
              <a:buFont typeface="Wingdings" panose="05000000000000000000" pitchFamily="2" charset="2"/>
              <a:buChar char="ü"/>
              <a:tabLst>
                <a:tab pos="450850" algn="l"/>
              </a:tabLst>
              <a:defRPr/>
            </a:pPr>
            <a:r>
              <a:rPr lang="en-US" sz="2200" b="1" dirty="0"/>
              <a:t>The more sources of information collected, the better</a:t>
            </a:r>
          </a:p>
          <a:p>
            <a:pPr marL="357188" indent="-357188" defTabSz="914400" fontAlgn="base">
              <a:spcBef>
                <a:spcPts val="600"/>
              </a:spcBef>
              <a:spcAft>
                <a:spcPts val="600"/>
              </a:spcAft>
              <a:buFont typeface="Wingdings" panose="05000000000000000000" pitchFamily="2" charset="2"/>
              <a:buChar char="ü"/>
              <a:tabLst>
                <a:tab pos="450850" algn="l"/>
              </a:tabLst>
              <a:defRPr/>
            </a:pPr>
            <a:r>
              <a:rPr lang="en-US" sz="2200" dirty="0"/>
              <a:t>What the student read</a:t>
            </a:r>
            <a:r>
              <a:rPr lang="lv-LV" sz="2200" dirty="0"/>
              <a:t>s</a:t>
            </a:r>
            <a:r>
              <a:rPr lang="en-US" sz="2200" dirty="0"/>
              <a:t>, summarizes and analyzes will determine the </a:t>
            </a:r>
            <a:r>
              <a:rPr lang="en-US" sz="2200" b="1" dirty="0"/>
              <a:t>quality of the thesis</a:t>
            </a:r>
            <a:endParaRPr lang="lv-LV" sz="2200" b="1" dirty="0"/>
          </a:p>
        </p:txBody>
      </p:sp>
      <p:sp>
        <p:nvSpPr>
          <p:cNvPr id="2" name="Rounded Rectangle 21">
            <a:extLst>
              <a:ext uri="{FF2B5EF4-FFF2-40B4-BE49-F238E27FC236}">
                <a16:creationId xmlns:a16="http://schemas.microsoft.com/office/drawing/2014/main" id="{A5BE512E-3421-0718-B204-750025B1219E}"/>
              </a:ext>
            </a:extLst>
          </p:cNvPr>
          <p:cNvSpPr/>
          <p:nvPr/>
        </p:nvSpPr>
        <p:spPr>
          <a:xfrm>
            <a:off x="8144267" y="199010"/>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Collecting information sources</a:t>
            </a:r>
            <a:endParaRPr lang="ru-RU" sz="2400" dirty="0">
              <a:solidFill>
                <a:prstClr val="white"/>
              </a:solidFill>
              <a:latin typeface="+mj-lt"/>
            </a:endParaRPr>
          </a:p>
        </p:txBody>
      </p:sp>
      <p:sp>
        <p:nvSpPr>
          <p:cNvPr id="8" name="TextBox 7">
            <a:extLst>
              <a:ext uri="{FF2B5EF4-FFF2-40B4-BE49-F238E27FC236}">
                <a16:creationId xmlns:a16="http://schemas.microsoft.com/office/drawing/2014/main" id="{C722D536-7DB6-CBBD-6631-D49A46286BCF}"/>
              </a:ext>
            </a:extLst>
          </p:cNvPr>
          <p:cNvSpPr txBox="1"/>
          <p:nvPr/>
        </p:nvSpPr>
        <p:spPr>
          <a:xfrm>
            <a:off x="284479" y="1457961"/>
            <a:ext cx="11731597" cy="3231654"/>
          </a:xfrm>
          <a:prstGeom prst="rect">
            <a:avLst/>
          </a:prstGeom>
          <a:noFill/>
        </p:spPr>
        <p:txBody>
          <a:bodyPr wrap="square">
            <a:spAutoFit/>
          </a:bodyPr>
          <a:lstStyle/>
          <a:p>
            <a:pPr marL="342900" lvl="1" indent="-342900">
              <a:spcBef>
                <a:spcPts val="600"/>
              </a:spcBef>
              <a:spcAft>
                <a:spcPts val="600"/>
              </a:spcAft>
              <a:buClrTx/>
              <a:buFont typeface="Wingdings" panose="05000000000000000000" pitchFamily="2" charset="2"/>
              <a:buChar char="ü"/>
            </a:pPr>
            <a:r>
              <a:rPr lang="en-US" sz="2200" dirty="0"/>
              <a:t>Sources of information must be:</a:t>
            </a:r>
          </a:p>
          <a:p>
            <a:pPr marL="900113" lvl="1" indent="-442913">
              <a:spcBef>
                <a:spcPts val="600"/>
              </a:spcBef>
              <a:spcAft>
                <a:spcPts val="600"/>
              </a:spcAft>
              <a:buFont typeface="Wingdings" panose="05000000000000000000" pitchFamily="2" charset="2"/>
              <a:buChar char="§"/>
            </a:pPr>
            <a:r>
              <a:rPr lang="en-US" sz="2200" dirty="0"/>
              <a:t>scientific (they cannot be popular scientific or pseudo-scientific</a:t>
            </a:r>
            <a:r>
              <a:rPr lang="lv-LV" sz="2200" dirty="0"/>
              <a:t>;</a:t>
            </a:r>
            <a:r>
              <a:rPr lang="en-US" sz="2200" dirty="0"/>
              <a:t> see next slide)</a:t>
            </a:r>
          </a:p>
          <a:p>
            <a:pPr marL="900113" lvl="1" indent="-442913">
              <a:spcBef>
                <a:spcPts val="600"/>
              </a:spcBef>
              <a:spcAft>
                <a:spcPts val="600"/>
              </a:spcAft>
              <a:buFont typeface="Wingdings" panose="05000000000000000000" pitchFamily="2" charset="2"/>
              <a:buChar char="§"/>
            </a:pPr>
            <a:r>
              <a:rPr lang="en-US" sz="2200" dirty="0"/>
              <a:t>up-to-date</a:t>
            </a:r>
          </a:p>
          <a:p>
            <a:pPr marL="900113" lvl="1" indent="-442913">
              <a:spcBef>
                <a:spcPts val="600"/>
              </a:spcBef>
              <a:spcAft>
                <a:spcPts val="600"/>
              </a:spcAft>
              <a:buFont typeface="Wingdings" panose="05000000000000000000" pitchFamily="2" charset="2"/>
              <a:buChar char="§"/>
            </a:pPr>
            <a:r>
              <a:rPr lang="en-US" sz="2200" dirty="0"/>
              <a:t>obtained from recognized sources</a:t>
            </a:r>
          </a:p>
          <a:p>
            <a:pPr marL="342900" lvl="1" indent="-342900">
              <a:spcBef>
                <a:spcPts val="600"/>
              </a:spcBef>
              <a:spcAft>
                <a:spcPts val="600"/>
              </a:spcAft>
              <a:buClrTx/>
              <a:buFont typeface="Wingdings" panose="05000000000000000000" pitchFamily="2" charset="2"/>
              <a:buChar char="ü"/>
            </a:pPr>
            <a:r>
              <a:rPr lang="en-US" sz="2200" dirty="0"/>
              <a:t>When collecting and reading information sources, it is recommended to make a list of sources immediately, keeping bibliographic information</a:t>
            </a:r>
          </a:p>
          <a:p>
            <a:pPr marL="342900" lvl="1" indent="-342900">
              <a:spcBef>
                <a:spcPts val="600"/>
              </a:spcBef>
              <a:spcAft>
                <a:spcPts val="600"/>
              </a:spcAft>
              <a:buClrTx/>
              <a:buFont typeface="Wingdings" panose="05000000000000000000" pitchFamily="2" charset="2"/>
              <a:buChar char="ü"/>
            </a:pPr>
            <a:r>
              <a:rPr lang="en-US" sz="2200" dirty="0"/>
              <a:t>Automated tools such as Mendeley can be used to store bibliographic information</a:t>
            </a:r>
            <a:endParaRPr lang="lv-LV" sz="2200" dirty="0"/>
          </a:p>
        </p:txBody>
      </p:sp>
      <p:pic>
        <p:nvPicPr>
          <p:cNvPr id="5" name="Picture 4">
            <a:extLst>
              <a:ext uri="{FF2B5EF4-FFF2-40B4-BE49-F238E27FC236}">
                <a16:creationId xmlns:a16="http://schemas.microsoft.com/office/drawing/2014/main" id="{1CF40BBF-6097-DAC5-77F4-7F90DC2176FF}"/>
              </a:ext>
            </a:extLst>
          </p:cNvPr>
          <p:cNvPicPr>
            <a:picLocks noChangeAspect="1"/>
          </p:cNvPicPr>
          <p:nvPr/>
        </p:nvPicPr>
        <p:blipFill>
          <a:blip r:embed="rId2"/>
          <a:stretch>
            <a:fillRect/>
          </a:stretch>
        </p:blipFill>
        <p:spPr>
          <a:xfrm>
            <a:off x="2625469" y="4788197"/>
            <a:ext cx="8221222" cy="1667108"/>
          </a:xfrm>
          <a:prstGeom prst="rect">
            <a:avLst/>
          </a:prstGeom>
        </p:spPr>
      </p:pic>
    </p:spTree>
    <p:extLst>
      <p:ext uri="{BB962C8B-B14F-4D97-AF65-F5344CB8AC3E}">
        <p14:creationId xmlns:p14="http://schemas.microsoft.com/office/powerpoint/2010/main" val="1536375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CF1860-C306-27B4-9457-719735C4C0F6}"/>
              </a:ext>
            </a:extLst>
          </p:cNvPr>
          <p:cNvSpPr>
            <a:spLocks noGrp="1"/>
          </p:cNvSpPr>
          <p:nvPr>
            <p:ph type="sldNum" sz="quarter" idx="4"/>
          </p:nvPr>
        </p:nvSpPr>
        <p:spPr/>
        <p:txBody>
          <a:bodyPr/>
          <a:lstStyle/>
          <a:p>
            <a:r>
              <a:rPr lang="en-US" dirty="0"/>
              <a:t>Riga Technical University</a:t>
            </a:r>
          </a:p>
        </p:txBody>
      </p:sp>
      <p:sp>
        <p:nvSpPr>
          <p:cNvPr id="5" name="TextBox 4">
            <a:extLst>
              <a:ext uri="{FF2B5EF4-FFF2-40B4-BE49-F238E27FC236}">
                <a16:creationId xmlns:a16="http://schemas.microsoft.com/office/drawing/2014/main" id="{7CD7B2CE-1EEC-F16C-2B42-69B1DA3C9CA3}"/>
              </a:ext>
            </a:extLst>
          </p:cNvPr>
          <p:cNvSpPr txBox="1"/>
          <p:nvPr/>
        </p:nvSpPr>
        <p:spPr>
          <a:xfrm>
            <a:off x="9449408" y="2638750"/>
            <a:ext cx="2708368" cy="2308324"/>
          </a:xfrm>
          <a:prstGeom prst="rect">
            <a:avLst/>
          </a:prstGeom>
          <a:noFill/>
        </p:spPr>
        <p:txBody>
          <a:bodyPr wrap="square" rtlCol="0">
            <a:spAutoFit/>
          </a:bodyPr>
          <a:lstStyle/>
          <a:p>
            <a:pPr algn="ctr"/>
            <a:r>
              <a:rPr lang="en-US" sz="2400" b="1" dirty="0">
                <a:solidFill>
                  <a:srgbClr val="FF0000"/>
                </a:solidFill>
              </a:rPr>
              <a:t>It is </a:t>
            </a:r>
            <a:r>
              <a:rPr lang="lv-LV" sz="2400" b="1" dirty="0" err="1">
                <a:solidFill>
                  <a:srgbClr val="FF0000"/>
                </a:solidFill>
              </a:rPr>
              <a:t>essential</a:t>
            </a:r>
            <a:r>
              <a:rPr lang="en-US" sz="2400" b="1" dirty="0">
                <a:solidFill>
                  <a:srgbClr val="FF0000"/>
                </a:solidFill>
              </a:rPr>
              <a:t> that the author and the year of publication are clearly identifiable</a:t>
            </a:r>
            <a:endParaRPr lang="en-GB" sz="2400" b="1" dirty="0">
              <a:solidFill>
                <a:srgbClr val="FF0000"/>
              </a:solidFill>
            </a:endParaRPr>
          </a:p>
        </p:txBody>
      </p:sp>
      <p:sp>
        <p:nvSpPr>
          <p:cNvPr id="10" name="Oval 9">
            <a:extLst>
              <a:ext uri="{FF2B5EF4-FFF2-40B4-BE49-F238E27FC236}">
                <a16:creationId xmlns:a16="http://schemas.microsoft.com/office/drawing/2014/main" id="{22B492EE-9DE6-F402-E182-1C63DFBC9763}"/>
              </a:ext>
            </a:extLst>
          </p:cNvPr>
          <p:cNvSpPr/>
          <p:nvPr/>
        </p:nvSpPr>
        <p:spPr>
          <a:xfrm>
            <a:off x="3494398" y="2039475"/>
            <a:ext cx="2779050" cy="277905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Information sources to be used</a:t>
            </a:r>
            <a:endParaRPr lang="en-GB" sz="2200" dirty="0"/>
          </a:p>
        </p:txBody>
      </p:sp>
      <p:sp>
        <p:nvSpPr>
          <p:cNvPr id="11" name="Rectangle: Rounded Corners 10">
            <a:extLst>
              <a:ext uri="{FF2B5EF4-FFF2-40B4-BE49-F238E27FC236}">
                <a16:creationId xmlns:a16="http://schemas.microsoft.com/office/drawing/2014/main" id="{FCEC3DDE-C66C-F663-C621-62B72EBF05A9}"/>
              </a:ext>
            </a:extLst>
          </p:cNvPr>
          <p:cNvSpPr/>
          <p:nvPr/>
        </p:nvSpPr>
        <p:spPr>
          <a:xfrm>
            <a:off x="3373195" y="775811"/>
            <a:ext cx="2779049" cy="11530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Books and monographs relevant to the topic</a:t>
            </a:r>
            <a:endParaRPr lang="en-GB" sz="2200" dirty="0"/>
          </a:p>
        </p:txBody>
      </p:sp>
      <p:sp>
        <p:nvSpPr>
          <p:cNvPr id="12" name="Rectangle: Rounded Corners 11">
            <a:extLst>
              <a:ext uri="{FF2B5EF4-FFF2-40B4-BE49-F238E27FC236}">
                <a16:creationId xmlns:a16="http://schemas.microsoft.com/office/drawing/2014/main" id="{AB679BE5-1970-C791-C1B6-BD8F9D9020CF}"/>
              </a:ext>
            </a:extLst>
          </p:cNvPr>
          <p:cNvSpPr/>
          <p:nvPr/>
        </p:nvSpPr>
        <p:spPr>
          <a:xfrm>
            <a:off x="637418" y="1751531"/>
            <a:ext cx="2538000" cy="11520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Peer-reviewed articles in proceedings</a:t>
            </a:r>
            <a:endParaRPr lang="en-GB" sz="2200" dirty="0"/>
          </a:p>
        </p:txBody>
      </p:sp>
      <p:sp>
        <p:nvSpPr>
          <p:cNvPr id="13" name="Rectangle: Rounded Corners 12">
            <a:extLst>
              <a:ext uri="{FF2B5EF4-FFF2-40B4-BE49-F238E27FC236}">
                <a16:creationId xmlns:a16="http://schemas.microsoft.com/office/drawing/2014/main" id="{58E4AE16-2D65-83D5-0559-693FE9A365C4}"/>
              </a:ext>
            </a:extLst>
          </p:cNvPr>
          <p:cNvSpPr/>
          <p:nvPr/>
        </p:nvSpPr>
        <p:spPr>
          <a:xfrm>
            <a:off x="6592428" y="1744013"/>
            <a:ext cx="2538000" cy="115200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Articles in scientific journals</a:t>
            </a:r>
            <a:endParaRPr lang="lv-LV" sz="2200" dirty="0"/>
          </a:p>
        </p:txBody>
      </p:sp>
      <p:sp>
        <p:nvSpPr>
          <p:cNvPr id="14" name="Rectangle: Rounded Corners 13">
            <a:extLst>
              <a:ext uri="{FF2B5EF4-FFF2-40B4-BE49-F238E27FC236}">
                <a16:creationId xmlns:a16="http://schemas.microsoft.com/office/drawing/2014/main" id="{CE976E78-F257-8085-A158-E407B5372BAA}"/>
              </a:ext>
            </a:extLst>
          </p:cNvPr>
          <p:cNvSpPr/>
          <p:nvPr/>
        </p:nvSpPr>
        <p:spPr>
          <a:xfrm>
            <a:off x="6699026" y="3201689"/>
            <a:ext cx="2538000" cy="11520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Doctoral dissertations</a:t>
            </a:r>
            <a:endParaRPr lang="lv-LV" sz="2200" dirty="0"/>
          </a:p>
        </p:txBody>
      </p:sp>
      <p:sp>
        <p:nvSpPr>
          <p:cNvPr id="15" name="Rectangle: Rounded Corners 14">
            <a:extLst>
              <a:ext uri="{FF2B5EF4-FFF2-40B4-BE49-F238E27FC236}">
                <a16:creationId xmlns:a16="http://schemas.microsoft.com/office/drawing/2014/main" id="{10987AF8-740E-80A9-76F1-6712456BAA89}"/>
              </a:ext>
            </a:extLst>
          </p:cNvPr>
          <p:cNvSpPr/>
          <p:nvPr/>
        </p:nvSpPr>
        <p:spPr>
          <a:xfrm>
            <a:off x="637418" y="3201689"/>
            <a:ext cx="2538000" cy="115200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Developer documentation</a:t>
            </a:r>
            <a:endParaRPr lang="lv-LV" sz="2200" dirty="0"/>
          </a:p>
        </p:txBody>
      </p:sp>
      <p:sp>
        <p:nvSpPr>
          <p:cNvPr id="16" name="Rectangle: Rounded Corners 15">
            <a:extLst>
              <a:ext uri="{FF2B5EF4-FFF2-40B4-BE49-F238E27FC236}">
                <a16:creationId xmlns:a16="http://schemas.microsoft.com/office/drawing/2014/main" id="{7575A4E1-0E56-FBBA-7B9E-8A90EAC0F58C}"/>
              </a:ext>
            </a:extLst>
          </p:cNvPr>
          <p:cNvSpPr/>
          <p:nvPr/>
        </p:nvSpPr>
        <p:spPr>
          <a:xfrm>
            <a:off x="2038568" y="4831241"/>
            <a:ext cx="2538000" cy="11520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Project reports</a:t>
            </a:r>
            <a:endParaRPr lang="lv-LV" sz="2200" dirty="0"/>
          </a:p>
        </p:txBody>
      </p:sp>
      <p:sp>
        <p:nvSpPr>
          <p:cNvPr id="17" name="Rectangle: Rounded Corners 16">
            <a:extLst>
              <a:ext uri="{FF2B5EF4-FFF2-40B4-BE49-F238E27FC236}">
                <a16:creationId xmlns:a16="http://schemas.microsoft.com/office/drawing/2014/main" id="{A34AF8ED-925D-96FD-9B2F-0FADC2983C2C}"/>
              </a:ext>
            </a:extLst>
          </p:cNvPr>
          <p:cNvSpPr/>
          <p:nvPr/>
        </p:nvSpPr>
        <p:spPr>
          <a:xfrm>
            <a:off x="5430026" y="4831241"/>
            <a:ext cx="2538000" cy="115200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Recognized standards and patents</a:t>
            </a:r>
            <a:endParaRPr lang="lv-LV" sz="2200" dirty="0"/>
          </a:p>
        </p:txBody>
      </p:sp>
      <p:sp>
        <p:nvSpPr>
          <p:cNvPr id="2" name="Rounded Rectangle 21">
            <a:extLst>
              <a:ext uri="{FF2B5EF4-FFF2-40B4-BE49-F238E27FC236}">
                <a16:creationId xmlns:a16="http://schemas.microsoft.com/office/drawing/2014/main" id="{E54B14E5-B4E7-CADD-2277-7EE53D998A84}"/>
              </a:ext>
            </a:extLst>
          </p:cNvPr>
          <p:cNvSpPr/>
          <p:nvPr/>
        </p:nvSpPr>
        <p:spPr>
          <a:xfrm>
            <a:off x="8144267" y="199010"/>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Collecting information sources</a:t>
            </a:r>
            <a:endParaRPr lang="ru-RU" sz="2400" dirty="0">
              <a:solidFill>
                <a:prstClr val="white"/>
              </a:solidFill>
              <a:latin typeface="+mj-lt"/>
            </a:endParaRPr>
          </a:p>
        </p:txBody>
      </p:sp>
    </p:spTree>
    <p:extLst>
      <p:ext uri="{BB962C8B-B14F-4D97-AF65-F5344CB8AC3E}">
        <p14:creationId xmlns:p14="http://schemas.microsoft.com/office/powerpoint/2010/main" val="65487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p:txBody>
          <a:bodyPr/>
          <a:lstStyle/>
          <a:p>
            <a:r>
              <a:rPr lang="en-US" dirty="0"/>
              <a:t>Volume and structure of the bachelor thesis</a:t>
            </a:r>
            <a:endParaRPr lang="en-GB" dirty="0"/>
          </a:p>
        </p:txBody>
      </p:sp>
    </p:spTree>
    <p:extLst>
      <p:ext uri="{BB962C8B-B14F-4D97-AF65-F5344CB8AC3E}">
        <p14:creationId xmlns:p14="http://schemas.microsoft.com/office/powerpoint/2010/main" val="1146189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BBDB293-2C99-D919-9E8B-C19E8189B1B7}"/>
              </a:ext>
            </a:extLst>
          </p:cNvPr>
          <p:cNvSpPr>
            <a:spLocks noGrp="1"/>
          </p:cNvSpPr>
          <p:nvPr>
            <p:ph type="sldNum" sz="quarter" idx="4"/>
          </p:nvPr>
        </p:nvSpPr>
        <p:spPr/>
        <p:txBody>
          <a:bodyPr/>
          <a:lstStyle/>
          <a:p>
            <a:r>
              <a:rPr lang="en-US" dirty="0"/>
              <a:t>Riga Technical University</a:t>
            </a:r>
          </a:p>
        </p:txBody>
      </p:sp>
      <p:sp>
        <p:nvSpPr>
          <p:cNvPr id="2" name="Rounded Rectangle 21">
            <a:extLst>
              <a:ext uri="{FF2B5EF4-FFF2-40B4-BE49-F238E27FC236}">
                <a16:creationId xmlns:a16="http://schemas.microsoft.com/office/drawing/2014/main" id="{DA491E0E-CE93-3125-4E38-BE769D80379F}"/>
              </a:ext>
            </a:extLst>
          </p:cNvPr>
          <p:cNvSpPr/>
          <p:nvPr/>
        </p:nvSpPr>
        <p:spPr>
          <a:xfrm>
            <a:off x="8144267" y="199010"/>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Collecting information sources</a:t>
            </a:r>
            <a:endParaRPr lang="ru-RU" sz="2400" dirty="0">
              <a:solidFill>
                <a:prstClr val="white"/>
              </a:solidFill>
              <a:latin typeface="+mj-lt"/>
            </a:endParaRPr>
          </a:p>
        </p:txBody>
      </p:sp>
      <p:sp>
        <p:nvSpPr>
          <p:cNvPr id="3" name="Rectangle: Rounded Corners 2">
            <a:extLst>
              <a:ext uri="{FF2B5EF4-FFF2-40B4-BE49-F238E27FC236}">
                <a16:creationId xmlns:a16="http://schemas.microsoft.com/office/drawing/2014/main" id="{65E239EE-83BD-8069-9EEB-FB6CE57FBF36}"/>
              </a:ext>
            </a:extLst>
          </p:cNvPr>
          <p:cNvSpPr/>
          <p:nvPr/>
        </p:nvSpPr>
        <p:spPr>
          <a:xfrm>
            <a:off x="5148289" y="1563757"/>
            <a:ext cx="1895421" cy="4708986"/>
          </a:xfrm>
          <a:prstGeom prst="round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Places to search for information sources</a:t>
            </a:r>
            <a:endParaRPr lang="en-GB" sz="2200" dirty="0"/>
          </a:p>
        </p:txBody>
      </p:sp>
      <p:grpSp>
        <p:nvGrpSpPr>
          <p:cNvPr id="28" name="Group 27">
            <a:extLst>
              <a:ext uri="{FF2B5EF4-FFF2-40B4-BE49-F238E27FC236}">
                <a16:creationId xmlns:a16="http://schemas.microsoft.com/office/drawing/2014/main" id="{B123D239-37BD-A29B-D92D-6C943A2F1756}"/>
              </a:ext>
            </a:extLst>
          </p:cNvPr>
          <p:cNvGrpSpPr/>
          <p:nvPr/>
        </p:nvGrpSpPr>
        <p:grpSpPr>
          <a:xfrm>
            <a:off x="4214190" y="1470991"/>
            <a:ext cx="907955" cy="4894518"/>
            <a:chOff x="3617843" y="1470991"/>
            <a:chExt cx="1530446" cy="4894518"/>
          </a:xfrm>
        </p:grpSpPr>
        <p:cxnSp>
          <p:nvCxnSpPr>
            <p:cNvPr id="15" name="Straight Connector 14">
              <a:extLst>
                <a:ext uri="{FF2B5EF4-FFF2-40B4-BE49-F238E27FC236}">
                  <a16:creationId xmlns:a16="http://schemas.microsoft.com/office/drawing/2014/main" id="{EBEBBF29-E13D-BA70-5BE8-BD82D67B3375}"/>
                </a:ext>
              </a:extLst>
            </p:cNvPr>
            <p:cNvCxnSpPr>
              <a:stCxn id="3" idx="1"/>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894AA717-D487-BB04-EE7C-E54644FC898E}"/>
                </a:ext>
              </a:extLst>
            </p:cNvPr>
            <p:cNvCxnSpPr>
              <a:cxnSpLocks/>
              <a:stCxn id="3" idx="1"/>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sp>
        <p:nvSpPr>
          <p:cNvPr id="25" name="TextBox 24">
            <a:extLst>
              <a:ext uri="{FF2B5EF4-FFF2-40B4-BE49-F238E27FC236}">
                <a16:creationId xmlns:a16="http://schemas.microsoft.com/office/drawing/2014/main" id="{AB80A316-9531-CE76-D12F-EAD74C68E318}"/>
              </a:ext>
            </a:extLst>
          </p:cNvPr>
          <p:cNvSpPr txBox="1"/>
          <p:nvPr/>
        </p:nvSpPr>
        <p:spPr>
          <a:xfrm>
            <a:off x="355604" y="1470991"/>
            <a:ext cx="3844110" cy="1107996"/>
          </a:xfrm>
          <a:prstGeom prst="rect">
            <a:avLst/>
          </a:prstGeom>
          <a:noFill/>
        </p:spPr>
        <p:txBody>
          <a:bodyPr wrap="square">
            <a:spAutoFit/>
          </a:bodyPr>
          <a:lstStyle/>
          <a:p>
            <a:pPr algn="ctr"/>
            <a:r>
              <a:rPr lang="en-US" sz="2200" dirty="0"/>
              <a:t>In a browser, us</a:t>
            </a:r>
            <a:r>
              <a:rPr lang="lv-LV" sz="2200" dirty="0"/>
              <a:t>e</a:t>
            </a:r>
            <a:r>
              <a:rPr lang="en-US" sz="2200" dirty="0"/>
              <a:t> the search function with keywords relevant to </a:t>
            </a:r>
            <a:r>
              <a:rPr lang="lv-LV" sz="2200" dirty="0" err="1"/>
              <a:t>the</a:t>
            </a:r>
            <a:r>
              <a:rPr lang="lv-LV" sz="2200" dirty="0"/>
              <a:t> </a:t>
            </a:r>
            <a:r>
              <a:rPr lang="en-US" sz="2200" dirty="0"/>
              <a:t>thesis topic</a:t>
            </a:r>
            <a:endParaRPr lang="lv-LV" sz="2200" dirty="0"/>
          </a:p>
        </p:txBody>
      </p:sp>
      <p:pic>
        <p:nvPicPr>
          <p:cNvPr id="27" name="Picture 26">
            <a:extLst>
              <a:ext uri="{FF2B5EF4-FFF2-40B4-BE49-F238E27FC236}">
                <a16:creationId xmlns:a16="http://schemas.microsoft.com/office/drawing/2014/main" id="{29AF06E8-D69F-AEE2-3836-C75B4E4EA42D}"/>
              </a:ext>
            </a:extLst>
          </p:cNvPr>
          <p:cNvPicPr>
            <a:picLocks noChangeAspect="1"/>
          </p:cNvPicPr>
          <p:nvPr/>
        </p:nvPicPr>
        <p:blipFill>
          <a:blip r:embed="rId3"/>
          <a:stretch>
            <a:fillRect/>
          </a:stretch>
        </p:blipFill>
        <p:spPr>
          <a:xfrm>
            <a:off x="291865" y="3307330"/>
            <a:ext cx="4343859" cy="1499998"/>
          </a:xfrm>
          <a:prstGeom prst="rect">
            <a:avLst/>
          </a:prstGeom>
        </p:spPr>
      </p:pic>
      <p:grpSp>
        <p:nvGrpSpPr>
          <p:cNvPr id="29" name="Group 28">
            <a:extLst>
              <a:ext uri="{FF2B5EF4-FFF2-40B4-BE49-F238E27FC236}">
                <a16:creationId xmlns:a16="http://schemas.microsoft.com/office/drawing/2014/main" id="{792613B6-B070-60E3-3BD7-92FFD2690818}"/>
              </a:ext>
            </a:extLst>
          </p:cNvPr>
          <p:cNvGrpSpPr/>
          <p:nvPr/>
        </p:nvGrpSpPr>
        <p:grpSpPr>
          <a:xfrm rot="10800000">
            <a:off x="7058187" y="1450602"/>
            <a:ext cx="907955" cy="4894518"/>
            <a:chOff x="3617843" y="1470991"/>
            <a:chExt cx="1530446" cy="4894518"/>
          </a:xfrm>
        </p:grpSpPr>
        <p:cxnSp>
          <p:nvCxnSpPr>
            <p:cNvPr id="30" name="Straight Connector 29">
              <a:extLst>
                <a:ext uri="{FF2B5EF4-FFF2-40B4-BE49-F238E27FC236}">
                  <a16:creationId xmlns:a16="http://schemas.microsoft.com/office/drawing/2014/main" id="{70AE71EC-78B8-8B5D-6370-19F10C654C33}"/>
                </a:ext>
              </a:extLst>
            </p:cNvPr>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970F236B-0752-0B40-0EC8-7ED69AB3A0C6}"/>
                </a:ext>
              </a:extLst>
            </p:cNvPr>
            <p:cNvCxnSpPr>
              <a:cxnSpLocks/>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sp>
        <p:nvSpPr>
          <p:cNvPr id="33" name="TextBox 32">
            <a:extLst>
              <a:ext uri="{FF2B5EF4-FFF2-40B4-BE49-F238E27FC236}">
                <a16:creationId xmlns:a16="http://schemas.microsoft.com/office/drawing/2014/main" id="{B932FC11-5A64-5226-2561-D73A9F325110}"/>
              </a:ext>
            </a:extLst>
          </p:cNvPr>
          <p:cNvSpPr txBox="1"/>
          <p:nvPr/>
        </p:nvSpPr>
        <p:spPr>
          <a:xfrm>
            <a:off x="7966142" y="1450602"/>
            <a:ext cx="4035458" cy="1446550"/>
          </a:xfrm>
          <a:prstGeom prst="rect">
            <a:avLst/>
          </a:prstGeom>
          <a:noFill/>
        </p:spPr>
        <p:txBody>
          <a:bodyPr wrap="square">
            <a:spAutoFit/>
          </a:bodyPr>
          <a:lstStyle/>
          <a:p>
            <a:pPr algn="ctr"/>
            <a:r>
              <a:rPr lang="en-US" sz="2200" dirty="0"/>
              <a:t>Digital libraries accessible from </a:t>
            </a:r>
            <a:r>
              <a:rPr lang="lv-LV" sz="2200" dirty="0"/>
              <a:t>RTU </a:t>
            </a:r>
            <a:r>
              <a:rPr lang="en-US" sz="2200" dirty="0"/>
              <a:t>Library </a:t>
            </a:r>
            <a:r>
              <a:rPr lang="lv-LV" sz="2200" dirty="0"/>
              <a:t>(</a:t>
            </a:r>
            <a:r>
              <a:rPr lang="es-ES" sz="2200" dirty="0"/>
              <a:t>IEEE </a:t>
            </a:r>
            <a:r>
              <a:rPr lang="es-ES" sz="2200" dirty="0" err="1"/>
              <a:t>Xplore</a:t>
            </a:r>
            <a:r>
              <a:rPr lang="es-ES" sz="2200" dirty="0"/>
              <a:t> Digital Library, ACM Digital Library and </a:t>
            </a:r>
            <a:r>
              <a:rPr lang="es-ES" sz="2200" dirty="0" err="1"/>
              <a:t>others</a:t>
            </a:r>
            <a:r>
              <a:rPr lang="lv-LV" sz="2200" dirty="0"/>
              <a:t>)</a:t>
            </a:r>
          </a:p>
        </p:txBody>
      </p:sp>
      <p:pic>
        <p:nvPicPr>
          <p:cNvPr id="6" name="Picture 5">
            <a:extLst>
              <a:ext uri="{FF2B5EF4-FFF2-40B4-BE49-F238E27FC236}">
                <a16:creationId xmlns:a16="http://schemas.microsoft.com/office/drawing/2014/main" id="{3C0DCFDA-6D80-E4B2-FB4D-5F28C439109C}"/>
              </a:ext>
            </a:extLst>
          </p:cNvPr>
          <p:cNvPicPr>
            <a:picLocks noChangeAspect="1"/>
          </p:cNvPicPr>
          <p:nvPr/>
        </p:nvPicPr>
        <p:blipFill rotWithShape="1">
          <a:blip r:embed="rId4"/>
          <a:srcRect r="26093"/>
          <a:stretch/>
        </p:blipFill>
        <p:spPr>
          <a:xfrm>
            <a:off x="7790218" y="3188120"/>
            <a:ext cx="4211382" cy="2828126"/>
          </a:xfrm>
          <a:prstGeom prst="rect">
            <a:avLst/>
          </a:prstGeom>
        </p:spPr>
      </p:pic>
    </p:spTree>
    <p:extLst>
      <p:ext uri="{BB962C8B-B14F-4D97-AF65-F5344CB8AC3E}">
        <p14:creationId xmlns:p14="http://schemas.microsoft.com/office/powerpoint/2010/main" val="3939110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91E1DC-3FB9-86D5-3D05-ED2F64A64F86}"/>
              </a:ext>
            </a:extLst>
          </p:cNvPr>
          <p:cNvSpPr>
            <a:spLocks noGrp="1"/>
          </p:cNvSpPr>
          <p:nvPr>
            <p:ph type="sldNum" sz="quarter" idx="4"/>
          </p:nvPr>
        </p:nvSpPr>
        <p:spPr/>
        <p:txBody>
          <a:bodyPr/>
          <a:lstStyle/>
          <a:p>
            <a:r>
              <a:rPr lang="en-US" dirty="0"/>
              <a:t>Riga Technical University</a:t>
            </a:r>
          </a:p>
        </p:txBody>
      </p:sp>
      <p:sp>
        <p:nvSpPr>
          <p:cNvPr id="3" name="Rounded Rectangle 21">
            <a:extLst>
              <a:ext uri="{FF2B5EF4-FFF2-40B4-BE49-F238E27FC236}">
                <a16:creationId xmlns:a16="http://schemas.microsoft.com/office/drawing/2014/main" id="{F876185A-60A9-EE10-0A2F-EA4EEA015E29}"/>
              </a:ext>
            </a:extLst>
          </p:cNvPr>
          <p:cNvSpPr/>
          <p:nvPr/>
        </p:nvSpPr>
        <p:spPr>
          <a:xfrm>
            <a:off x="8144267" y="199010"/>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Collecting information sources</a:t>
            </a:r>
            <a:endParaRPr lang="ru-RU" sz="2400" dirty="0">
              <a:solidFill>
                <a:prstClr val="white"/>
              </a:solidFill>
              <a:latin typeface="+mj-lt"/>
            </a:endParaRPr>
          </a:p>
        </p:txBody>
      </p:sp>
      <p:sp>
        <p:nvSpPr>
          <p:cNvPr id="5" name="TextBox 4">
            <a:extLst>
              <a:ext uri="{FF2B5EF4-FFF2-40B4-BE49-F238E27FC236}">
                <a16:creationId xmlns:a16="http://schemas.microsoft.com/office/drawing/2014/main" id="{FC5FC8B4-B36B-F251-A51F-A44C457BD13A}"/>
              </a:ext>
            </a:extLst>
          </p:cNvPr>
          <p:cNvSpPr txBox="1"/>
          <p:nvPr/>
        </p:nvSpPr>
        <p:spPr>
          <a:xfrm>
            <a:off x="601871" y="4452617"/>
            <a:ext cx="2202290" cy="1569660"/>
          </a:xfrm>
          <a:prstGeom prst="rect">
            <a:avLst/>
          </a:prstGeom>
          <a:noFill/>
        </p:spPr>
        <p:txBody>
          <a:bodyPr wrap="square" rtlCol="0">
            <a:spAutoFit/>
          </a:bodyPr>
          <a:lstStyle/>
          <a:p>
            <a:pPr algn="ctr"/>
            <a:r>
              <a:rPr lang="lv-LV" sz="2400" b="1" dirty="0">
                <a:solidFill>
                  <a:srgbClr val="FF0000"/>
                </a:solidFill>
              </a:rPr>
              <a:t>A</a:t>
            </a:r>
            <a:r>
              <a:rPr lang="en-US" sz="2400" b="1" dirty="0">
                <a:solidFill>
                  <a:srgbClr val="FF0000"/>
                </a:solidFill>
              </a:rPr>
              <a:t>void</a:t>
            </a:r>
            <a:r>
              <a:rPr lang="lv-LV" sz="2400" b="1" dirty="0">
                <a:solidFill>
                  <a:srgbClr val="FF0000"/>
                </a:solidFill>
              </a:rPr>
              <a:t> </a:t>
            </a:r>
            <a:r>
              <a:rPr lang="en-US" sz="2400" dirty="0"/>
              <a:t>using the following information sources</a:t>
            </a:r>
            <a:endParaRPr lang="en-GB" sz="2400" dirty="0"/>
          </a:p>
        </p:txBody>
      </p:sp>
      <p:pic>
        <p:nvPicPr>
          <p:cNvPr id="6" name="Graphic 5" descr="No sign with solid fill">
            <a:extLst>
              <a:ext uri="{FF2B5EF4-FFF2-40B4-BE49-F238E27FC236}">
                <a16:creationId xmlns:a16="http://schemas.microsoft.com/office/drawing/2014/main" id="{F009DC37-D12D-ED44-D029-A65AF976029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5201" y="2613657"/>
            <a:ext cx="1838960" cy="1838960"/>
          </a:xfrm>
          <a:prstGeom prst="rect">
            <a:avLst/>
          </a:prstGeom>
        </p:spPr>
      </p:pic>
      <p:sp>
        <p:nvSpPr>
          <p:cNvPr id="9" name="Rectangle: Rounded Corners 8">
            <a:extLst>
              <a:ext uri="{FF2B5EF4-FFF2-40B4-BE49-F238E27FC236}">
                <a16:creationId xmlns:a16="http://schemas.microsoft.com/office/drawing/2014/main" id="{F1685BBC-762D-FB91-9AC6-F7D4AA4CA3F7}"/>
              </a:ext>
            </a:extLst>
          </p:cNvPr>
          <p:cNvSpPr/>
          <p:nvPr/>
        </p:nvSpPr>
        <p:spPr>
          <a:xfrm>
            <a:off x="3540760" y="1526537"/>
            <a:ext cx="7517075" cy="79248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Wikipedia</a:t>
            </a:r>
          </a:p>
        </p:txBody>
      </p:sp>
      <p:sp>
        <p:nvSpPr>
          <p:cNvPr id="10" name="Rectangle: Rounded Corners 9">
            <a:extLst>
              <a:ext uri="{FF2B5EF4-FFF2-40B4-BE49-F238E27FC236}">
                <a16:creationId xmlns:a16="http://schemas.microsoft.com/office/drawing/2014/main" id="{A1503CE7-C154-73BC-484F-C5385D8DACCB}"/>
              </a:ext>
            </a:extLst>
          </p:cNvPr>
          <p:cNvSpPr/>
          <p:nvPr/>
        </p:nvSpPr>
        <p:spPr>
          <a:xfrm>
            <a:off x="3540760" y="2613657"/>
            <a:ext cx="7517075" cy="79248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err="1"/>
              <a:t>Personal</a:t>
            </a:r>
            <a:r>
              <a:rPr lang="lv-LV" sz="2400" dirty="0"/>
              <a:t> </a:t>
            </a:r>
            <a:r>
              <a:rPr lang="lv-LV" sz="2400" dirty="0" err="1"/>
              <a:t>and</a:t>
            </a:r>
            <a:r>
              <a:rPr lang="lv-LV" sz="2400" dirty="0"/>
              <a:t> </a:t>
            </a:r>
            <a:r>
              <a:rPr lang="lv-LV" sz="2400" dirty="0" err="1"/>
              <a:t>organisational</a:t>
            </a:r>
            <a:r>
              <a:rPr lang="lv-LV" sz="2400" dirty="0"/>
              <a:t> blogs</a:t>
            </a:r>
          </a:p>
        </p:txBody>
      </p:sp>
      <p:sp>
        <p:nvSpPr>
          <p:cNvPr id="11" name="Rectangle: Rounded Corners 10">
            <a:extLst>
              <a:ext uri="{FF2B5EF4-FFF2-40B4-BE49-F238E27FC236}">
                <a16:creationId xmlns:a16="http://schemas.microsoft.com/office/drawing/2014/main" id="{7A71B468-EA9A-6CC5-1765-6927D6D69970}"/>
              </a:ext>
            </a:extLst>
          </p:cNvPr>
          <p:cNvSpPr/>
          <p:nvPr/>
        </p:nvSpPr>
        <p:spPr>
          <a:xfrm>
            <a:off x="3540760" y="3743991"/>
            <a:ext cx="7517075" cy="79248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Any articles and websites without the author's name and year of publication</a:t>
            </a:r>
            <a:endParaRPr lang="lv-LV" sz="2400" dirty="0"/>
          </a:p>
        </p:txBody>
      </p:sp>
      <p:sp>
        <p:nvSpPr>
          <p:cNvPr id="12" name="Rectangle: Rounded Corners 11">
            <a:extLst>
              <a:ext uri="{FF2B5EF4-FFF2-40B4-BE49-F238E27FC236}">
                <a16:creationId xmlns:a16="http://schemas.microsoft.com/office/drawing/2014/main" id="{C337D099-D0D4-3F83-117C-6229E03CDA50}"/>
              </a:ext>
            </a:extLst>
          </p:cNvPr>
          <p:cNvSpPr/>
          <p:nvPr/>
        </p:nvSpPr>
        <p:spPr>
          <a:xfrm>
            <a:off x="3540760" y="4855949"/>
            <a:ext cx="7517075" cy="79248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Student </a:t>
            </a:r>
            <a:r>
              <a:rPr lang="lv-LV" sz="2400" dirty="0" err="1"/>
              <a:t>papers</a:t>
            </a:r>
            <a:r>
              <a:rPr lang="lv-LV" sz="2400" dirty="0"/>
              <a:t> and </a:t>
            </a:r>
            <a:r>
              <a:rPr lang="lv-LV" sz="2400" dirty="0" err="1"/>
              <a:t>coursework</a:t>
            </a:r>
            <a:endParaRPr lang="lv-LV" sz="2400" dirty="0"/>
          </a:p>
        </p:txBody>
      </p:sp>
      <p:cxnSp>
        <p:nvCxnSpPr>
          <p:cNvPr id="13" name="Straight Connector 12">
            <a:extLst>
              <a:ext uri="{FF2B5EF4-FFF2-40B4-BE49-F238E27FC236}">
                <a16:creationId xmlns:a16="http://schemas.microsoft.com/office/drawing/2014/main" id="{EF549673-7A9E-1624-721C-D3537F30C514}"/>
              </a:ext>
            </a:extLst>
          </p:cNvPr>
          <p:cNvCxnSpPr>
            <a:cxnSpLocks/>
            <a:stCxn id="6" idx="3"/>
            <a:endCxn id="9" idx="1"/>
          </p:cNvCxnSpPr>
          <p:nvPr/>
        </p:nvCxnSpPr>
        <p:spPr>
          <a:xfrm flipV="1">
            <a:off x="2804161" y="1922777"/>
            <a:ext cx="736599" cy="161036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5F9A2EC-FA86-730A-B1AF-7EF5D93190CF}"/>
              </a:ext>
            </a:extLst>
          </p:cNvPr>
          <p:cNvCxnSpPr>
            <a:cxnSpLocks/>
            <a:stCxn id="6" idx="3"/>
            <a:endCxn id="10" idx="1"/>
          </p:cNvCxnSpPr>
          <p:nvPr/>
        </p:nvCxnSpPr>
        <p:spPr>
          <a:xfrm flipV="1">
            <a:off x="2804161" y="3009897"/>
            <a:ext cx="736599" cy="52324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0B00CA4-0542-2CD6-1CEB-0E5B75BFF416}"/>
              </a:ext>
            </a:extLst>
          </p:cNvPr>
          <p:cNvCxnSpPr>
            <a:cxnSpLocks/>
            <a:stCxn id="6" idx="3"/>
            <a:endCxn id="11" idx="1"/>
          </p:cNvCxnSpPr>
          <p:nvPr/>
        </p:nvCxnSpPr>
        <p:spPr>
          <a:xfrm>
            <a:off x="2804161" y="3533137"/>
            <a:ext cx="736599" cy="607094"/>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C47D804B-79D8-5457-686D-5ABF7879C9A5}"/>
              </a:ext>
            </a:extLst>
          </p:cNvPr>
          <p:cNvCxnSpPr>
            <a:cxnSpLocks/>
            <a:stCxn id="6" idx="3"/>
            <a:endCxn id="12" idx="1"/>
          </p:cNvCxnSpPr>
          <p:nvPr/>
        </p:nvCxnSpPr>
        <p:spPr>
          <a:xfrm>
            <a:off x="2804161" y="3533137"/>
            <a:ext cx="736599" cy="1719052"/>
          </a:xfrm>
          <a:prstGeom prst="line">
            <a:avLst/>
          </a:prstGeom>
          <a:ln w="285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15325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dirty="0"/>
              <a:t>Riga Technical University</a:t>
            </a:r>
          </a:p>
        </p:txBody>
      </p:sp>
      <p:sp>
        <p:nvSpPr>
          <p:cNvPr id="12" name="TextBox 11">
            <a:extLst>
              <a:ext uri="{FF2B5EF4-FFF2-40B4-BE49-F238E27FC236}">
                <a16:creationId xmlns:a16="http://schemas.microsoft.com/office/drawing/2014/main" id="{49B213E5-282A-B165-DC6D-7B8A6785DA2F}"/>
              </a:ext>
            </a:extLst>
          </p:cNvPr>
          <p:cNvSpPr txBox="1"/>
          <p:nvPr/>
        </p:nvSpPr>
        <p:spPr>
          <a:xfrm>
            <a:off x="280086" y="363965"/>
            <a:ext cx="7725994" cy="1877437"/>
          </a:xfrm>
          <a:prstGeom prst="rect">
            <a:avLst/>
          </a:prstGeom>
          <a:noFill/>
        </p:spPr>
        <p:txBody>
          <a:bodyPr wrap="square" rtlCol="0">
            <a:spAutoFit/>
          </a:bodyPr>
          <a:lstStyle/>
          <a:p>
            <a:pPr marL="450850" indent="-450850" defTabSz="914400" fontAlgn="base">
              <a:spcBef>
                <a:spcPct val="0"/>
              </a:spcBef>
              <a:spcAft>
                <a:spcPts val="2400"/>
              </a:spcAft>
              <a:buFont typeface="Wingdings" panose="05000000000000000000" pitchFamily="2" charset="2"/>
              <a:buChar char="ü"/>
              <a:tabLst>
                <a:tab pos="0" algn="l"/>
              </a:tabLst>
              <a:defRPr/>
            </a:pPr>
            <a:r>
              <a:rPr lang="en-US" sz="2400" dirty="0"/>
              <a:t>To have something to write about in the bachelor thesis, the student needs to read and read</a:t>
            </a:r>
          </a:p>
          <a:p>
            <a:pPr marL="450850" indent="-450850" defTabSz="914400" fontAlgn="base">
              <a:spcBef>
                <a:spcPct val="0"/>
              </a:spcBef>
              <a:spcAft>
                <a:spcPts val="2400"/>
              </a:spcAft>
              <a:buFont typeface="Wingdings" panose="05000000000000000000" pitchFamily="2" charset="2"/>
              <a:buChar char="ü"/>
              <a:tabLst>
                <a:tab pos="0" algn="l"/>
              </a:tabLst>
              <a:defRPr/>
            </a:pPr>
            <a:r>
              <a:rPr lang="en-US" sz="2400" dirty="0"/>
              <a:t>During reading</a:t>
            </a:r>
            <a:r>
              <a:rPr lang="lv-LV" sz="2400" dirty="0"/>
              <a:t>,</a:t>
            </a:r>
            <a:r>
              <a:rPr lang="en-US" sz="2400" dirty="0"/>
              <a:t> </a:t>
            </a:r>
            <a:r>
              <a:rPr lang="en-GB" sz="2400" dirty="0"/>
              <a:t>the student</a:t>
            </a:r>
            <a:r>
              <a:rPr lang="lv-LV" sz="2400" dirty="0"/>
              <a:t> </a:t>
            </a:r>
            <a:r>
              <a:rPr lang="en-US" sz="2400" dirty="0"/>
              <a:t>should capture aspects that are relevant to the topic of the bachelor thesis</a:t>
            </a:r>
            <a:endParaRPr lang="lv-LV" sz="2400" dirty="0"/>
          </a:p>
        </p:txBody>
      </p:sp>
      <p:sp>
        <p:nvSpPr>
          <p:cNvPr id="2" name="Rounded Rectangle 11">
            <a:extLst>
              <a:ext uri="{FF2B5EF4-FFF2-40B4-BE49-F238E27FC236}">
                <a16:creationId xmlns:a16="http://schemas.microsoft.com/office/drawing/2014/main" id="{5DE9D39C-D448-D643-D5ED-C1576D4FBA63}"/>
              </a:ext>
            </a:extLst>
          </p:cNvPr>
          <p:cNvSpPr/>
          <p:nvPr/>
        </p:nvSpPr>
        <p:spPr>
          <a:xfrm>
            <a:off x="8249249" y="363965"/>
            <a:ext cx="3662665" cy="960624"/>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Reading and </a:t>
            </a:r>
            <a:r>
              <a:rPr lang="en-US" sz="2400" dirty="0" err="1">
                <a:solidFill>
                  <a:prstClr val="white"/>
                </a:solidFill>
                <a:latin typeface="+mj-lt"/>
              </a:rPr>
              <a:t>analysing</a:t>
            </a:r>
            <a:r>
              <a:rPr lang="en-US" sz="2400" dirty="0">
                <a:solidFill>
                  <a:prstClr val="white"/>
                </a:solidFill>
                <a:latin typeface="+mj-lt"/>
              </a:rPr>
              <a:t> the information sources</a:t>
            </a:r>
            <a:endParaRPr lang="ru-RU" sz="2400" dirty="0">
              <a:solidFill>
                <a:prstClr val="white"/>
              </a:solidFill>
              <a:latin typeface="+mj-lt"/>
            </a:endParaRPr>
          </a:p>
        </p:txBody>
      </p:sp>
      <p:sp>
        <p:nvSpPr>
          <p:cNvPr id="8" name="TextBox 7">
            <a:extLst>
              <a:ext uri="{FF2B5EF4-FFF2-40B4-BE49-F238E27FC236}">
                <a16:creationId xmlns:a16="http://schemas.microsoft.com/office/drawing/2014/main" id="{7557B460-EACE-0E9D-4430-60FA9E21808A}"/>
              </a:ext>
            </a:extLst>
          </p:cNvPr>
          <p:cNvSpPr txBox="1"/>
          <p:nvPr/>
        </p:nvSpPr>
        <p:spPr>
          <a:xfrm>
            <a:off x="280086" y="2596296"/>
            <a:ext cx="11631828" cy="1877437"/>
          </a:xfrm>
          <a:prstGeom prst="rect">
            <a:avLst/>
          </a:prstGeom>
          <a:noFill/>
        </p:spPr>
        <p:txBody>
          <a:bodyPr wrap="square">
            <a:spAutoFit/>
          </a:bodyPr>
          <a:lstStyle/>
          <a:p>
            <a:pPr marL="450850" indent="-450850" defTabSz="914400" fontAlgn="base">
              <a:spcBef>
                <a:spcPct val="0"/>
              </a:spcBef>
              <a:spcAft>
                <a:spcPts val="2400"/>
              </a:spcAft>
              <a:buFont typeface="Wingdings" panose="05000000000000000000" pitchFamily="2" charset="2"/>
              <a:buChar char="ü"/>
              <a:tabLst>
                <a:tab pos="0" algn="l"/>
              </a:tabLst>
              <a:defRPr/>
            </a:pPr>
            <a:r>
              <a:rPr lang="en-US" sz="2400" dirty="0"/>
              <a:t>Take notes, don’t create </a:t>
            </a:r>
            <a:r>
              <a:rPr lang="lv-LV" sz="2400" dirty="0" err="1"/>
              <a:t>an</a:t>
            </a:r>
            <a:r>
              <a:rPr lang="lv-LV" sz="2400" dirty="0"/>
              <a:t> </a:t>
            </a:r>
            <a:r>
              <a:rPr lang="lv-LV" sz="2400" dirty="0" err="1"/>
              <a:t>essay</a:t>
            </a:r>
            <a:endParaRPr lang="en-US" sz="2400" dirty="0"/>
          </a:p>
          <a:p>
            <a:pPr marL="450850" indent="-450850" defTabSz="914400" fontAlgn="base">
              <a:spcBef>
                <a:spcPct val="0"/>
              </a:spcBef>
              <a:spcAft>
                <a:spcPts val="2400"/>
              </a:spcAft>
              <a:buFont typeface="Wingdings" panose="05000000000000000000" pitchFamily="2" charset="2"/>
              <a:buChar char="ü"/>
              <a:tabLst>
                <a:tab pos="0" algn="l"/>
              </a:tabLst>
              <a:defRPr/>
            </a:pPr>
            <a:r>
              <a:rPr lang="en-US" sz="2400" dirty="0"/>
              <a:t>The extracted content should be kept together with a reference to the source of information to avoid plagiarism during the writing of the final version of the bachelor thesis</a:t>
            </a:r>
          </a:p>
        </p:txBody>
      </p:sp>
      <p:pic>
        <p:nvPicPr>
          <p:cNvPr id="6" name="Picture 5">
            <a:extLst>
              <a:ext uri="{FF2B5EF4-FFF2-40B4-BE49-F238E27FC236}">
                <a16:creationId xmlns:a16="http://schemas.microsoft.com/office/drawing/2014/main" id="{BCDEC820-BCA7-1AED-ABEC-BD27E53344B6}"/>
              </a:ext>
            </a:extLst>
          </p:cNvPr>
          <p:cNvPicPr>
            <a:picLocks noChangeAspect="1"/>
          </p:cNvPicPr>
          <p:nvPr/>
        </p:nvPicPr>
        <p:blipFill>
          <a:blip r:embed="rId2"/>
          <a:stretch>
            <a:fillRect/>
          </a:stretch>
        </p:blipFill>
        <p:spPr>
          <a:xfrm>
            <a:off x="3111196" y="4473733"/>
            <a:ext cx="8537879" cy="1705104"/>
          </a:xfrm>
          <a:prstGeom prst="rect">
            <a:avLst/>
          </a:prstGeom>
        </p:spPr>
      </p:pic>
    </p:spTree>
    <p:extLst>
      <p:ext uri="{BB962C8B-B14F-4D97-AF65-F5344CB8AC3E}">
        <p14:creationId xmlns:p14="http://schemas.microsoft.com/office/powerpoint/2010/main" val="541057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dirty="0"/>
              <a:t>Riga Technical University</a:t>
            </a:r>
          </a:p>
        </p:txBody>
      </p:sp>
      <p:sp>
        <p:nvSpPr>
          <p:cNvPr id="12" name="TextBox 11">
            <a:extLst>
              <a:ext uri="{FF2B5EF4-FFF2-40B4-BE49-F238E27FC236}">
                <a16:creationId xmlns:a16="http://schemas.microsoft.com/office/drawing/2014/main" id="{3CC5476F-1B84-9C96-F99C-93CE4EDE5197}"/>
              </a:ext>
            </a:extLst>
          </p:cNvPr>
          <p:cNvSpPr txBox="1"/>
          <p:nvPr/>
        </p:nvSpPr>
        <p:spPr>
          <a:xfrm>
            <a:off x="404658" y="545800"/>
            <a:ext cx="8381989" cy="3908762"/>
          </a:xfrm>
          <a:prstGeom prst="rect">
            <a:avLst/>
          </a:prstGeom>
          <a:noFill/>
        </p:spPr>
        <p:txBody>
          <a:bodyPr wrap="square" rtlCol="0">
            <a:spAutoFit/>
          </a:bodyPr>
          <a:lstStyle/>
          <a:p>
            <a:pPr marL="450850" indent="-450850" defTabSz="914400" fontAlgn="base">
              <a:spcBef>
                <a:spcPct val="0"/>
              </a:spcBef>
              <a:spcAft>
                <a:spcPts val="2400"/>
              </a:spcAft>
              <a:buFont typeface="Wingdings" panose="05000000000000000000" pitchFamily="2" charset="2"/>
              <a:buChar char="ü"/>
              <a:defRPr/>
            </a:pPr>
            <a:r>
              <a:rPr lang="en-GB" sz="2400" dirty="0"/>
              <a:t>For each of the aspects identified before, it is necessary to determine:</a:t>
            </a:r>
          </a:p>
          <a:p>
            <a:pPr marL="1365250" lvl="2" indent="-450850" defTabSz="914400" fontAlgn="base">
              <a:spcBef>
                <a:spcPct val="0"/>
              </a:spcBef>
              <a:spcAft>
                <a:spcPts val="2400"/>
              </a:spcAft>
              <a:buFont typeface="Wingdings" panose="05000000000000000000" pitchFamily="2" charset="2"/>
              <a:buChar char="§"/>
              <a:defRPr/>
            </a:pPr>
            <a:r>
              <a:rPr lang="en-GB" sz="2400" dirty="0"/>
              <a:t>similarities </a:t>
            </a:r>
          </a:p>
          <a:p>
            <a:pPr marL="1365250" lvl="2" indent="-450850" defTabSz="914400" fontAlgn="base">
              <a:spcBef>
                <a:spcPct val="0"/>
              </a:spcBef>
              <a:spcAft>
                <a:spcPts val="2400"/>
              </a:spcAft>
              <a:buFont typeface="Wingdings" panose="05000000000000000000" pitchFamily="2" charset="2"/>
              <a:buChar char="§"/>
              <a:defRPr/>
            </a:pPr>
            <a:r>
              <a:rPr lang="en-GB" sz="2400" dirty="0"/>
              <a:t>differences </a:t>
            </a:r>
          </a:p>
          <a:p>
            <a:pPr marL="1365250" lvl="2" indent="-450850" defTabSz="914400" fontAlgn="base">
              <a:spcBef>
                <a:spcPct val="0"/>
              </a:spcBef>
              <a:spcAft>
                <a:spcPts val="2400"/>
              </a:spcAft>
              <a:buFont typeface="Wingdings" panose="05000000000000000000" pitchFamily="2" charset="2"/>
              <a:buChar char="§"/>
              <a:defRPr/>
            </a:pPr>
            <a:r>
              <a:rPr lang="en-GB" sz="2400" dirty="0"/>
              <a:t>special cases </a:t>
            </a:r>
          </a:p>
          <a:p>
            <a:pPr marL="450850" indent="-450850" defTabSz="914400" fontAlgn="base">
              <a:spcBef>
                <a:spcPct val="0"/>
              </a:spcBef>
              <a:spcAft>
                <a:spcPts val="2400"/>
              </a:spcAft>
              <a:buFont typeface="Wingdings" panose="05000000000000000000" pitchFamily="2" charset="2"/>
              <a:buChar char="ü"/>
              <a:defRPr/>
            </a:pPr>
            <a:r>
              <a:rPr lang="en-GB" sz="2400" dirty="0"/>
              <a:t>Use references to keep information about information sources</a:t>
            </a:r>
          </a:p>
        </p:txBody>
      </p:sp>
      <p:sp>
        <p:nvSpPr>
          <p:cNvPr id="2" name="Rounded Rectangle 12">
            <a:extLst>
              <a:ext uri="{FF2B5EF4-FFF2-40B4-BE49-F238E27FC236}">
                <a16:creationId xmlns:a16="http://schemas.microsoft.com/office/drawing/2014/main" id="{EE037BCE-7842-8D6A-4026-EF53080BF63F}"/>
              </a:ext>
            </a:extLst>
          </p:cNvPr>
          <p:cNvSpPr/>
          <p:nvPr/>
        </p:nvSpPr>
        <p:spPr>
          <a:xfrm>
            <a:off x="8574787" y="384268"/>
            <a:ext cx="3212555" cy="960624"/>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err="1">
                <a:solidFill>
                  <a:prstClr val="white"/>
                </a:solidFill>
                <a:latin typeface="+mj-lt"/>
              </a:rPr>
              <a:t>Summarising</a:t>
            </a:r>
            <a:r>
              <a:rPr lang="en-US" sz="2400" dirty="0">
                <a:solidFill>
                  <a:prstClr val="white"/>
                </a:solidFill>
                <a:latin typeface="+mj-lt"/>
              </a:rPr>
              <a:t> </a:t>
            </a:r>
            <a:r>
              <a:rPr lang="lv-LV" sz="2400" dirty="0" err="1">
                <a:solidFill>
                  <a:prstClr val="white"/>
                </a:solidFill>
                <a:latin typeface="+mj-lt"/>
              </a:rPr>
              <a:t>the</a:t>
            </a:r>
            <a:r>
              <a:rPr lang="lv-LV" sz="2400" dirty="0">
                <a:solidFill>
                  <a:prstClr val="white"/>
                </a:solidFill>
                <a:latin typeface="+mj-lt"/>
              </a:rPr>
              <a:t> </a:t>
            </a:r>
            <a:r>
              <a:rPr lang="en-US" sz="2400" dirty="0">
                <a:solidFill>
                  <a:prstClr val="white"/>
                </a:solidFill>
                <a:latin typeface="+mj-lt"/>
              </a:rPr>
              <a:t>facts revealed</a:t>
            </a:r>
            <a:endParaRPr lang="ru-RU" sz="2400" dirty="0">
              <a:solidFill>
                <a:prstClr val="white"/>
              </a:solidFill>
              <a:latin typeface="+mj-lt"/>
            </a:endParaRPr>
          </a:p>
        </p:txBody>
      </p:sp>
      <p:pic>
        <p:nvPicPr>
          <p:cNvPr id="7" name="Picture 6">
            <a:extLst>
              <a:ext uri="{FF2B5EF4-FFF2-40B4-BE49-F238E27FC236}">
                <a16:creationId xmlns:a16="http://schemas.microsoft.com/office/drawing/2014/main" id="{92533E7F-1007-F45F-68CD-F968BBF53339}"/>
              </a:ext>
            </a:extLst>
          </p:cNvPr>
          <p:cNvPicPr>
            <a:picLocks noChangeAspect="1"/>
          </p:cNvPicPr>
          <p:nvPr/>
        </p:nvPicPr>
        <p:blipFill>
          <a:blip r:embed="rId2"/>
          <a:stretch>
            <a:fillRect/>
          </a:stretch>
        </p:blipFill>
        <p:spPr>
          <a:xfrm>
            <a:off x="3753879" y="4454562"/>
            <a:ext cx="6050621" cy="1472496"/>
          </a:xfrm>
          <a:prstGeom prst="rect">
            <a:avLst/>
          </a:prstGeom>
        </p:spPr>
      </p:pic>
    </p:spTree>
    <p:extLst>
      <p:ext uri="{BB962C8B-B14F-4D97-AF65-F5344CB8AC3E}">
        <p14:creationId xmlns:p14="http://schemas.microsoft.com/office/powerpoint/2010/main" val="40201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12CF12-BBB3-3D9F-EC85-F8708DBD54F6}"/>
              </a:ext>
            </a:extLst>
          </p:cNvPr>
          <p:cNvSpPr>
            <a:spLocks noGrp="1"/>
          </p:cNvSpPr>
          <p:nvPr>
            <p:ph type="sldNum" sz="quarter" idx="4"/>
          </p:nvPr>
        </p:nvSpPr>
        <p:spPr/>
        <p:txBody>
          <a:bodyPr/>
          <a:lstStyle/>
          <a:p>
            <a:r>
              <a:rPr lang="en-US" dirty="0"/>
              <a:t>Riga Technical University</a:t>
            </a:r>
          </a:p>
        </p:txBody>
      </p:sp>
      <p:sp>
        <p:nvSpPr>
          <p:cNvPr id="7" name="Oval 6">
            <a:extLst>
              <a:ext uri="{FF2B5EF4-FFF2-40B4-BE49-F238E27FC236}">
                <a16:creationId xmlns:a16="http://schemas.microsoft.com/office/drawing/2014/main" id="{5BDC2061-D2D3-9C97-9350-609F869D0997}"/>
              </a:ext>
            </a:extLst>
          </p:cNvPr>
          <p:cNvSpPr/>
          <p:nvPr/>
        </p:nvSpPr>
        <p:spPr>
          <a:xfrm>
            <a:off x="4200549" y="1600484"/>
            <a:ext cx="187926" cy="19668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8" name="Oval 7">
            <a:extLst>
              <a:ext uri="{FF2B5EF4-FFF2-40B4-BE49-F238E27FC236}">
                <a16:creationId xmlns:a16="http://schemas.microsoft.com/office/drawing/2014/main" id="{FF5036A6-0E2B-41D4-FB7B-79D30BCF72A5}"/>
              </a:ext>
            </a:extLst>
          </p:cNvPr>
          <p:cNvSpPr/>
          <p:nvPr/>
        </p:nvSpPr>
        <p:spPr>
          <a:xfrm>
            <a:off x="4808088" y="1600484"/>
            <a:ext cx="187926" cy="19668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9" name="Oval 8">
            <a:extLst>
              <a:ext uri="{FF2B5EF4-FFF2-40B4-BE49-F238E27FC236}">
                <a16:creationId xmlns:a16="http://schemas.microsoft.com/office/drawing/2014/main" id="{C5BB8004-8FC5-184D-F6B4-8F1EC16492DA}"/>
              </a:ext>
            </a:extLst>
          </p:cNvPr>
          <p:cNvSpPr/>
          <p:nvPr/>
        </p:nvSpPr>
        <p:spPr>
          <a:xfrm>
            <a:off x="5371867" y="1600484"/>
            <a:ext cx="187926" cy="196682"/>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10" name="Oval 9">
            <a:extLst>
              <a:ext uri="{FF2B5EF4-FFF2-40B4-BE49-F238E27FC236}">
                <a16:creationId xmlns:a16="http://schemas.microsoft.com/office/drawing/2014/main" id="{68EEEE97-3B51-6A9A-61CB-330377721C80}"/>
              </a:ext>
            </a:extLst>
          </p:cNvPr>
          <p:cNvSpPr/>
          <p:nvPr/>
        </p:nvSpPr>
        <p:spPr>
          <a:xfrm>
            <a:off x="5675636"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11" name="Oval 10">
            <a:extLst>
              <a:ext uri="{FF2B5EF4-FFF2-40B4-BE49-F238E27FC236}">
                <a16:creationId xmlns:a16="http://schemas.microsoft.com/office/drawing/2014/main" id="{8E700E4A-CE6A-150E-0537-A7A77DE218E2}"/>
              </a:ext>
            </a:extLst>
          </p:cNvPr>
          <p:cNvSpPr/>
          <p:nvPr/>
        </p:nvSpPr>
        <p:spPr>
          <a:xfrm>
            <a:off x="5956790"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12" name="Oval 11">
            <a:extLst>
              <a:ext uri="{FF2B5EF4-FFF2-40B4-BE49-F238E27FC236}">
                <a16:creationId xmlns:a16="http://schemas.microsoft.com/office/drawing/2014/main" id="{97216654-CEE5-4719-B973-F73F39BDCA83}"/>
              </a:ext>
            </a:extLst>
          </p:cNvPr>
          <p:cNvSpPr/>
          <p:nvPr/>
        </p:nvSpPr>
        <p:spPr>
          <a:xfrm>
            <a:off x="8009376"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13" name="TextBox 12">
            <a:extLst>
              <a:ext uri="{FF2B5EF4-FFF2-40B4-BE49-F238E27FC236}">
                <a16:creationId xmlns:a16="http://schemas.microsoft.com/office/drawing/2014/main" id="{A031F865-FD87-CB81-47DA-3CA5F8841AA2}"/>
              </a:ext>
            </a:extLst>
          </p:cNvPr>
          <p:cNvSpPr txBox="1"/>
          <p:nvPr/>
        </p:nvSpPr>
        <p:spPr>
          <a:xfrm>
            <a:off x="4048665" y="1329781"/>
            <a:ext cx="491696" cy="300082"/>
          </a:xfrm>
          <a:prstGeom prst="rect">
            <a:avLst/>
          </a:prstGeom>
          <a:noFill/>
        </p:spPr>
        <p:txBody>
          <a:bodyPr wrap="square" rtlCol="0">
            <a:spAutoFit/>
          </a:bodyPr>
          <a:lstStyle/>
          <a:p>
            <a:pPr algn="ctr" defTabSz="914400" fontAlgn="base">
              <a:spcBef>
                <a:spcPct val="0"/>
              </a:spcBef>
              <a:spcAft>
                <a:spcPct val="0"/>
              </a:spcAft>
              <a:defRPr/>
            </a:pPr>
            <a:r>
              <a:rPr lang="lv-LV" sz="1350" dirty="0">
                <a:solidFill>
                  <a:prstClr val="black"/>
                </a:solidFill>
                <a:latin typeface="+mj-lt"/>
              </a:rPr>
              <a:t>i</a:t>
            </a:r>
            <a:r>
              <a:rPr lang="lv-LV" sz="1350" baseline="-25000" dirty="0">
                <a:solidFill>
                  <a:prstClr val="black"/>
                </a:solidFill>
                <a:latin typeface="+mj-lt"/>
              </a:rPr>
              <a:t>1</a:t>
            </a:r>
            <a:endParaRPr lang="ru-RU" sz="1350" baseline="-25000" dirty="0">
              <a:solidFill>
                <a:prstClr val="black"/>
              </a:solidFill>
              <a:latin typeface="+mj-lt"/>
            </a:endParaRPr>
          </a:p>
        </p:txBody>
      </p:sp>
      <p:sp>
        <p:nvSpPr>
          <p:cNvPr id="14" name="TextBox 13">
            <a:extLst>
              <a:ext uri="{FF2B5EF4-FFF2-40B4-BE49-F238E27FC236}">
                <a16:creationId xmlns:a16="http://schemas.microsoft.com/office/drawing/2014/main" id="{67C84C18-A228-AFD2-576F-D0931F47E10A}"/>
              </a:ext>
            </a:extLst>
          </p:cNvPr>
          <p:cNvSpPr txBox="1"/>
          <p:nvPr/>
        </p:nvSpPr>
        <p:spPr>
          <a:xfrm>
            <a:off x="5219982" y="1329781"/>
            <a:ext cx="491696" cy="300082"/>
          </a:xfrm>
          <a:prstGeom prst="rect">
            <a:avLst/>
          </a:prstGeom>
          <a:noFill/>
        </p:spPr>
        <p:txBody>
          <a:bodyPr wrap="square" rtlCol="0">
            <a:spAutoFit/>
          </a:bodyPr>
          <a:lstStyle/>
          <a:p>
            <a:pPr algn="ctr" defTabSz="914400" fontAlgn="base">
              <a:spcBef>
                <a:spcPct val="0"/>
              </a:spcBef>
              <a:spcAft>
                <a:spcPct val="0"/>
              </a:spcAft>
              <a:defRPr/>
            </a:pPr>
            <a:r>
              <a:rPr lang="lv-LV" sz="1350" dirty="0" err="1">
                <a:solidFill>
                  <a:prstClr val="black"/>
                </a:solidFill>
                <a:latin typeface="+mj-lt"/>
              </a:rPr>
              <a:t>i</a:t>
            </a:r>
            <a:r>
              <a:rPr lang="lv-LV" sz="1350" baseline="-25000" dirty="0" err="1">
                <a:solidFill>
                  <a:prstClr val="black"/>
                </a:solidFill>
                <a:latin typeface="+mj-lt"/>
              </a:rPr>
              <a:t>3</a:t>
            </a:r>
            <a:endParaRPr lang="ru-RU" sz="1350" baseline="-25000" dirty="0">
              <a:solidFill>
                <a:prstClr val="black"/>
              </a:solidFill>
              <a:latin typeface="+mj-lt"/>
            </a:endParaRPr>
          </a:p>
        </p:txBody>
      </p:sp>
      <p:sp>
        <p:nvSpPr>
          <p:cNvPr id="15" name="TextBox 14">
            <a:extLst>
              <a:ext uri="{FF2B5EF4-FFF2-40B4-BE49-F238E27FC236}">
                <a16:creationId xmlns:a16="http://schemas.microsoft.com/office/drawing/2014/main" id="{9C1A2EA9-39FE-62D9-1276-4FA98402B203}"/>
              </a:ext>
            </a:extLst>
          </p:cNvPr>
          <p:cNvSpPr txBox="1"/>
          <p:nvPr/>
        </p:nvSpPr>
        <p:spPr>
          <a:xfrm>
            <a:off x="4656204" y="1329781"/>
            <a:ext cx="491696" cy="300082"/>
          </a:xfrm>
          <a:prstGeom prst="rect">
            <a:avLst/>
          </a:prstGeom>
          <a:noFill/>
        </p:spPr>
        <p:txBody>
          <a:bodyPr wrap="square" rtlCol="0">
            <a:spAutoFit/>
          </a:bodyPr>
          <a:lstStyle/>
          <a:p>
            <a:pPr algn="ctr" defTabSz="914400" fontAlgn="base">
              <a:spcBef>
                <a:spcPct val="0"/>
              </a:spcBef>
              <a:spcAft>
                <a:spcPct val="0"/>
              </a:spcAft>
              <a:defRPr/>
            </a:pPr>
            <a:r>
              <a:rPr lang="lv-LV" sz="1350" dirty="0" err="1">
                <a:solidFill>
                  <a:prstClr val="black"/>
                </a:solidFill>
                <a:latin typeface="+mj-lt"/>
              </a:rPr>
              <a:t>i</a:t>
            </a:r>
            <a:r>
              <a:rPr lang="lv-LV" sz="1350" baseline="-25000" dirty="0" err="1">
                <a:solidFill>
                  <a:prstClr val="black"/>
                </a:solidFill>
                <a:latin typeface="+mj-lt"/>
              </a:rPr>
              <a:t>2</a:t>
            </a:r>
            <a:endParaRPr lang="ru-RU" sz="1350" baseline="-25000" dirty="0">
              <a:solidFill>
                <a:prstClr val="black"/>
              </a:solidFill>
              <a:latin typeface="+mj-lt"/>
            </a:endParaRPr>
          </a:p>
        </p:txBody>
      </p:sp>
      <p:sp>
        <p:nvSpPr>
          <p:cNvPr id="16" name="TextBox 15">
            <a:extLst>
              <a:ext uri="{FF2B5EF4-FFF2-40B4-BE49-F238E27FC236}">
                <a16:creationId xmlns:a16="http://schemas.microsoft.com/office/drawing/2014/main" id="{EC57A366-35AF-4EE7-D8E1-06D46979E11F}"/>
              </a:ext>
            </a:extLst>
          </p:cNvPr>
          <p:cNvSpPr txBox="1"/>
          <p:nvPr/>
        </p:nvSpPr>
        <p:spPr>
          <a:xfrm>
            <a:off x="7857491" y="1329781"/>
            <a:ext cx="491696" cy="300082"/>
          </a:xfrm>
          <a:prstGeom prst="rect">
            <a:avLst/>
          </a:prstGeom>
          <a:noFill/>
        </p:spPr>
        <p:txBody>
          <a:bodyPr wrap="square" rtlCol="0">
            <a:spAutoFit/>
          </a:bodyPr>
          <a:lstStyle/>
          <a:p>
            <a:pPr algn="ctr" defTabSz="914400" fontAlgn="base">
              <a:spcBef>
                <a:spcPct val="0"/>
              </a:spcBef>
              <a:spcAft>
                <a:spcPct val="0"/>
              </a:spcAft>
              <a:defRPr/>
            </a:pPr>
            <a:r>
              <a:rPr lang="lv-LV" sz="1350" dirty="0">
                <a:solidFill>
                  <a:prstClr val="black"/>
                </a:solidFill>
                <a:latin typeface="+mj-lt"/>
              </a:rPr>
              <a:t>i</a:t>
            </a:r>
            <a:r>
              <a:rPr lang="lv-LV" sz="1350" baseline="-25000" dirty="0">
                <a:solidFill>
                  <a:prstClr val="black"/>
                </a:solidFill>
                <a:latin typeface="+mj-lt"/>
              </a:rPr>
              <a:t>x</a:t>
            </a:r>
            <a:endParaRPr lang="ru-RU" sz="1350" baseline="-25000" dirty="0">
              <a:solidFill>
                <a:prstClr val="black"/>
              </a:solidFill>
              <a:latin typeface="+mj-lt"/>
            </a:endParaRPr>
          </a:p>
        </p:txBody>
      </p:sp>
      <p:sp>
        <p:nvSpPr>
          <p:cNvPr id="17" name="TextBox 16">
            <a:extLst>
              <a:ext uri="{FF2B5EF4-FFF2-40B4-BE49-F238E27FC236}">
                <a16:creationId xmlns:a16="http://schemas.microsoft.com/office/drawing/2014/main" id="{325036E9-C1F1-655A-EE34-D813178BD4F2}"/>
              </a:ext>
            </a:extLst>
          </p:cNvPr>
          <p:cNvSpPr txBox="1"/>
          <p:nvPr/>
        </p:nvSpPr>
        <p:spPr>
          <a:xfrm>
            <a:off x="433012" y="1322370"/>
            <a:ext cx="1655550" cy="830997"/>
          </a:xfrm>
          <a:prstGeom prst="rect">
            <a:avLst/>
          </a:prstGeom>
          <a:noFill/>
        </p:spPr>
        <p:txBody>
          <a:bodyPr wrap="square" rtlCol="0">
            <a:spAutoFit/>
          </a:bodyPr>
          <a:lstStyle/>
          <a:p>
            <a:pPr algn="ctr" defTabSz="914400" fontAlgn="base">
              <a:spcBef>
                <a:spcPct val="0"/>
              </a:spcBef>
              <a:spcAft>
                <a:spcPct val="0"/>
              </a:spcAft>
              <a:defRPr/>
            </a:pPr>
            <a:r>
              <a:rPr lang="lv-LV" sz="1600" b="1" dirty="0" err="1">
                <a:solidFill>
                  <a:schemeClr val="accent2"/>
                </a:solidFill>
                <a:latin typeface="+mj-lt"/>
              </a:rPr>
              <a:t>Collecting</a:t>
            </a:r>
            <a:r>
              <a:rPr lang="lv-LV" sz="1600" b="1" dirty="0">
                <a:solidFill>
                  <a:schemeClr val="accent2"/>
                </a:solidFill>
                <a:latin typeface="+mj-lt"/>
              </a:rPr>
              <a:t> </a:t>
            </a:r>
            <a:r>
              <a:rPr lang="lv-LV" sz="1600" b="1" dirty="0" err="1">
                <a:solidFill>
                  <a:schemeClr val="accent2"/>
                </a:solidFill>
                <a:latin typeface="+mj-lt"/>
              </a:rPr>
              <a:t>information</a:t>
            </a:r>
            <a:r>
              <a:rPr lang="lv-LV" sz="1600" b="1" dirty="0">
                <a:solidFill>
                  <a:schemeClr val="accent2"/>
                </a:solidFill>
                <a:latin typeface="+mj-lt"/>
              </a:rPr>
              <a:t> </a:t>
            </a:r>
            <a:r>
              <a:rPr lang="lv-LV" sz="1600" b="1" dirty="0" err="1">
                <a:solidFill>
                  <a:schemeClr val="accent2"/>
                </a:solidFill>
                <a:latin typeface="+mj-lt"/>
              </a:rPr>
              <a:t>sources</a:t>
            </a:r>
            <a:endParaRPr lang="lv-LV" sz="1600" b="1" dirty="0">
              <a:solidFill>
                <a:schemeClr val="accent2"/>
              </a:solidFill>
              <a:latin typeface="+mj-lt"/>
            </a:endParaRPr>
          </a:p>
        </p:txBody>
      </p:sp>
      <p:sp>
        <p:nvSpPr>
          <p:cNvPr id="18" name="TextBox 17">
            <a:extLst>
              <a:ext uri="{FF2B5EF4-FFF2-40B4-BE49-F238E27FC236}">
                <a16:creationId xmlns:a16="http://schemas.microsoft.com/office/drawing/2014/main" id="{3BE39F71-0B29-88B3-F183-8CA2BD3685E1}"/>
              </a:ext>
            </a:extLst>
          </p:cNvPr>
          <p:cNvSpPr txBox="1"/>
          <p:nvPr/>
        </p:nvSpPr>
        <p:spPr>
          <a:xfrm>
            <a:off x="197253" y="2392602"/>
            <a:ext cx="2372983" cy="1569660"/>
          </a:xfrm>
          <a:prstGeom prst="rect">
            <a:avLst/>
          </a:prstGeom>
          <a:noFill/>
        </p:spPr>
        <p:txBody>
          <a:bodyPr wrap="square" rtlCol="0">
            <a:spAutoFit/>
          </a:bodyPr>
          <a:lstStyle/>
          <a:p>
            <a:pPr algn="ctr" defTabSz="914400" fontAlgn="base">
              <a:spcBef>
                <a:spcPct val="0"/>
              </a:spcBef>
              <a:spcAft>
                <a:spcPct val="0"/>
              </a:spcAft>
              <a:defRPr/>
            </a:pPr>
            <a:r>
              <a:rPr lang="en-US" sz="1600" b="1" dirty="0">
                <a:solidFill>
                  <a:schemeClr val="accent3"/>
                </a:solidFill>
                <a:latin typeface="+mj-lt"/>
              </a:rPr>
              <a:t>Reading and </a:t>
            </a:r>
            <a:r>
              <a:rPr lang="en-US" sz="1600" b="1" dirty="0" err="1">
                <a:solidFill>
                  <a:schemeClr val="accent3"/>
                </a:solidFill>
                <a:latin typeface="+mj-lt"/>
              </a:rPr>
              <a:t>analysing</a:t>
            </a:r>
            <a:r>
              <a:rPr lang="en-US" sz="1600" b="1" dirty="0">
                <a:solidFill>
                  <a:schemeClr val="accent3"/>
                </a:solidFill>
                <a:latin typeface="+mj-lt"/>
              </a:rPr>
              <a:t> </a:t>
            </a:r>
            <a:r>
              <a:rPr lang="lv-LV" sz="1600" b="1" dirty="0" err="1">
                <a:solidFill>
                  <a:schemeClr val="accent3"/>
                </a:solidFill>
                <a:latin typeface="+mj-lt"/>
              </a:rPr>
              <a:t>the</a:t>
            </a:r>
            <a:r>
              <a:rPr lang="lv-LV" sz="1600" b="1" dirty="0">
                <a:solidFill>
                  <a:schemeClr val="accent3"/>
                </a:solidFill>
                <a:latin typeface="+mj-lt"/>
              </a:rPr>
              <a:t> </a:t>
            </a:r>
            <a:r>
              <a:rPr lang="lv-LV" sz="1600" b="1" dirty="0" err="1">
                <a:solidFill>
                  <a:schemeClr val="accent3"/>
                </a:solidFill>
                <a:latin typeface="+mj-lt"/>
              </a:rPr>
              <a:t>information</a:t>
            </a:r>
            <a:r>
              <a:rPr lang="lv-LV" sz="1600" b="1" dirty="0">
                <a:solidFill>
                  <a:schemeClr val="accent3"/>
                </a:solidFill>
                <a:latin typeface="+mj-lt"/>
              </a:rPr>
              <a:t> </a:t>
            </a:r>
            <a:r>
              <a:rPr lang="en-US" sz="1600" b="1" dirty="0">
                <a:solidFill>
                  <a:schemeClr val="accent3"/>
                </a:solidFill>
                <a:latin typeface="+mj-lt"/>
              </a:rPr>
              <a:t>sources, identifying those aspects that are </a:t>
            </a:r>
            <a:r>
              <a:rPr lang="lv-LV" sz="1600" b="1" dirty="0" err="1">
                <a:solidFill>
                  <a:schemeClr val="accent3"/>
                </a:solidFill>
                <a:latin typeface="+mj-lt"/>
              </a:rPr>
              <a:t>relevant</a:t>
            </a:r>
            <a:r>
              <a:rPr lang="en-US" sz="1600" b="1" dirty="0">
                <a:solidFill>
                  <a:schemeClr val="accent3"/>
                </a:solidFill>
                <a:latin typeface="+mj-lt"/>
              </a:rPr>
              <a:t> to the topic</a:t>
            </a:r>
            <a:endParaRPr lang="ru-RU" sz="1600" b="1" dirty="0">
              <a:solidFill>
                <a:schemeClr val="accent3"/>
              </a:solidFill>
              <a:latin typeface="+mj-lt"/>
            </a:endParaRPr>
          </a:p>
        </p:txBody>
      </p:sp>
      <p:sp>
        <p:nvSpPr>
          <p:cNvPr id="19" name="TextBox 18">
            <a:extLst>
              <a:ext uri="{FF2B5EF4-FFF2-40B4-BE49-F238E27FC236}">
                <a16:creationId xmlns:a16="http://schemas.microsoft.com/office/drawing/2014/main" id="{D2432F82-A406-3429-967D-7B4B01148C83}"/>
              </a:ext>
            </a:extLst>
          </p:cNvPr>
          <p:cNvSpPr txBox="1"/>
          <p:nvPr/>
        </p:nvSpPr>
        <p:spPr>
          <a:xfrm>
            <a:off x="281705" y="4476753"/>
            <a:ext cx="2328197" cy="1323439"/>
          </a:xfrm>
          <a:prstGeom prst="rect">
            <a:avLst/>
          </a:prstGeom>
          <a:noFill/>
        </p:spPr>
        <p:txBody>
          <a:bodyPr wrap="square" rtlCol="0">
            <a:spAutoFit/>
          </a:bodyPr>
          <a:lstStyle/>
          <a:p>
            <a:pPr algn="ctr" defTabSz="914400" fontAlgn="base">
              <a:spcBef>
                <a:spcPct val="0"/>
              </a:spcBef>
              <a:spcAft>
                <a:spcPct val="0"/>
              </a:spcAft>
              <a:defRPr/>
            </a:pPr>
            <a:r>
              <a:rPr lang="en-US" sz="1600" b="1" dirty="0">
                <a:solidFill>
                  <a:schemeClr val="accent6"/>
                </a:solidFill>
                <a:latin typeface="+mj-lt"/>
              </a:rPr>
              <a:t>Develop</a:t>
            </a:r>
            <a:r>
              <a:rPr lang="lv-LV" sz="1600" b="1" dirty="0" err="1">
                <a:solidFill>
                  <a:schemeClr val="accent6"/>
                </a:solidFill>
                <a:latin typeface="+mj-lt"/>
              </a:rPr>
              <a:t>ing</a:t>
            </a:r>
            <a:r>
              <a:rPr lang="en-US" sz="1600" b="1" dirty="0">
                <a:solidFill>
                  <a:schemeClr val="accent6"/>
                </a:solidFill>
                <a:latin typeface="+mj-lt"/>
              </a:rPr>
              <a:t> a </a:t>
            </a:r>
            <a:r>
              <a:rPr lang="lv-LV" sz="1600" b="1" dirty="0" err="1">
                <a:solidFill>
                  <a:schemeClr val="accent6"/>
                </a:solidFill>
                <a:latin typeface="+mj-lt"/>
              </a:rPr>
              <a:t>summary</a:t>
            </a:r>
            <a:r>
              <a:rPr lang="lv-LV" sz="1600" b="1" dirty="0">
                <a:solidFill>
                  <a:schemeClr val="accent6"/>
                </a:solidFill>
                <a:latin typeface="+mj-lt"/>
              </a:rPr>
              <a:t> </a:t>
            </a:r>
            <a:r>
              <a:rPr lang="en-US" sz="1600" b="1" dirty="0">
                <a:solidFill>
                  <a:schemeClr val="accent6"/>
                </a:solidFill>
                <a:latin typeface="+mj-lt"/>
              </a:rPr>
              <a:t>together with </a:t>
            </a:r>
            <a:r>
              <a:rPr lang="en-US" sz="1600" b="1" dirty="0" err="1">
                <a:solidFill>
                  <a:schemeClr val="accent6"/>
                </a:solidFill>
                <a:latin typeface="+mj-lt"/>
              </a:rPr>
              <a:t>referenc</a:t>
            </a:r>
            <a:r>
              <a:rPr lang="lv-LV" sz="1600" b="1" dirty="0">
                <a:solidFill>
                  <a:schemeClr val="accent6"/>
                </a:solidFill>
                <a:latin typeface="+mj-lt"/>
              </a:rPr>
              <a:t>es</a:t>
            </a:r>
            <a:r>
              <a:rPr lang="en-US" sz="1600" b="1" dirty="0">
                <a:solidFill>
                  <a:schemeClr val="accent6"/>
                </a:solidFill>
                <a:latin typeface="+mj-lt"/>
              </a:rPr>
              <a:t> to information sources</a:t>
            </a:r>
          </a:p>
          <a:p>
            <a:pPr algn="ctr" defTabSz="914400" fontAlgn="base">
              <a:spcBef>
                <a:spcPct val="0"/>
              </a:spcBef>
              <a:spcAft>
                <a:spcPct val="0"/>
              </a:spcAft>
              <a:defRPr/>
            </a:pPr>
            <a:endParaRPr lang="ru-RU" sz="1600" b="1" dirty="0">
              <a:solidFill>
                <a:schemeClr val="accent6"/>
              </a:solidFill>
              <a:latin typeface="+mj-lt"/>
            </a:endParaRPr>
          </a:p>
        </p:txBody>
      </p:sp>
      <p:sp>
        <p:nvSpPr>
          <p:cNvPr id="20" name="TextBox 19">
            <a:extLst>
              <a:ext uri="{FF2B5EF4-FFF2-40B4-BE49-F238E27FC236}">
                <a16:creationId xmlns:a16="http://schemas.microsoft.com/office/drawing/2014/main" id="{763A47C7-8E78-E32C-F043-10F2DB76FE03}"/>
              </a:ext>
            </a:extLst>
          </p:cNvPr>
          <p:cNvSpPr txBox="1"/>
          <p:nvPr/>
        </p:nvSpPr>
        <p:spPr>
          <a:xfrm>
            <a:off x="2790049" y="2589833"/>
            <a:ext cx="991643" cy="338554"/>
          </a:xfrm>
          <a:prstGeom prst="rect">
            <a:avLst/>
          </a:prstGeom>
          <a:noFill/>
        </p:spPr>
        <p:txBody>
          <a:bodyPr wrap="square" rtlCol="0">
            <a:spAutoFit/>
          </a:bodyPr>
          <a:lstStyle/>
          <a:p>
            <a:pPr algn="ctr" defTabSz="914400" fontAlgn="base">
              <a:spcBef>
                <a:spcPct val="0"/>
              </a:spcBef>
              <a:spcAft>
                <a:spcPct val="0"/>
              </a:spcAft>
              <a:defRPr/>
            </a:pPr>
            <a:r>
              <a:rPr lang="en-US" sz="1600" i="1" dirty="0">
                <a:latin typeface="+mj-lt"/>
              </a:rPr>
              <a:t>History</a:t>
            </a:r>
            <a:endParaRPr lang="ru-RU" sz="1600" i="1" dirty="0">
              <a:latin typeface="+mj-lt"/>
            </a:endParaRPr>
          </a:p>
        </p:txBody>
      </p:sp>
      <p:sp>
        <p:nvSpPr>
          <p:cNvPr id="21" name="TextBox 20">
            <a:extLst>
              <a:ext uri="{FF2B5EF4-FFF2-40B4-BE49-F238E27FC236}">
                <a16:creationId xmlns:a16="http://schemas.microsoft.com/office/drawing/2014/main" id="{1659B518-A912-881B-5AA8-1E626D97DAB7}"/>
              </a:ext>
            </a:extLst>
          </p:cNvPr>
          <p:cNvSpPr txBox="1"/>
          <p:nvPr/>
        </p:nvSpPr>
        <p:spPr>
          <a:xfrm>
            <a:off x="4229397" y="2592228"/>
            <a:ext cx="1511672" cy="338554"/>
          </a:xfrm>
          <a:prstGeom prst="rect">
            <a:avLst/>
          </a:prstGeom>
          <a:noFill/>
        </p:spPr>
        <p:txBody>
          <a:bodyPr wrap="square" rtlCol="0">
            <a:spAutoFit/>
          </a:bodyPr>
          <a:lstStyle/>
          <a:p>
            <a:pPr algn="ctr" defTabSz="914400" fontAlgn="base">
              <a:spcBef>
                <a:spcPct val="0"/>
              </a:spcBef>
              <a:spcAft>
                <a:spcPct val="0"/>
              </a:spcAft>
              <a:defRPr/>
            </a:pPr>
            <a:r>
              <a:rPr lang="en-US" sz="1600" i="1" dirty="0">
                <a:latin typeface="+mj-lt"/>
              </a:rPr>
              <a:t>Advantages</a:t>
            </a:r>
            <a:endParaRPr lang="ru-RU" sz="1600" i="1" dirty="0">
              <a:latin typeface="+mj-lt"/>
            </a:endParaRPr>
          </a:p>
        </p:txBody>
      </p:sp>
      <p:sp>
        <p:nvSpPr>
          <p:cNvPr id="22" name="TextBox 21">
            <a:extLst>
              <a:ext uri="{FF2B5EF4-FFF2-40B4-BE49-F238E27FC236}">
                <a16:creationId xmlns:a16="http://schemas.microsoft.com/office/drawing/2014/main" id="{01E61719-7FF5-2D66-DFAA-12EDF7F91A7D}"/>
              </a:ext>
            </a:extLst>
          </p:cNvPr>
          <p:cNvSpPr txBox="1"/>
          <p:nvPr/>
        </p:nvSpPr>
        <p:spPr>
          <a:xfrm>
            <a:off x="6635020" y="2564048"/>
            <a:ext cx="1511672" cy="338554"/>
          </a:xfrm>
          <a:prstGeom prst="rect">
            <a:avLst/>
          </a:prstGeom>
          <a:noFill/>
        </p:spPr>
        <p:txBody>
          <a:bodyPr wrap="square" rtlCol="0">
            <a:spAutoFit/>
          </a:bodyPr>
          <a:lstStyle/>
          <a:p>
            <a:pPr algn="ctr" defTabSz="914400" fontAlgn="base">
              <a:spcBef>
                <a:spcPct val="0"/>
              </a:spcBef>
              <a:spcAft>
                <a:spcPct val="0"/>
              </a:spcAft>
              <a:defRPr/>
            </a:pPr>
            <a:r>
              <a:rPr lang="en-US" sz="1600" i="1" dirty="0">
                <a:latin typeface="+mj-lt"/>
              </a:rPr>
              <a:t>Drawbacks</a:t>
            </a:r>
            <a:endParaRPr lang="ru-RU" sz="1600" i="1" dirty="0">
              <a:latin typeface="+mj-lt"/>
            </a:endParaRPr>
          </a:p>
        </p:txBody>
      </p:sp>
      <p:sp>
        <p:nvSpPr>
          <p:cNvPr id="23" name="TextBox 22">
            <a:extLst>
              <a:ext uri="{FF2B5EF4-FFF2-40B4-BE49-F238E27FC236}">
                <a16:creationId xmlns:a16="http://schemas.microsoft.com/office/drawing/2014/main" id="{F8B80FAA-817F-3682-9F3B-0EA8516E7BE1}"/>
              </a:ext>
            </a:extLst>
          </p:cNvPr>
          <p:cNvSpPr txBox="1"/>
          <p:nvPr/>
        </p:nvSpPr>
        <p:spPr>
          <a:xfrm>
            <a:off x="2743436" y="3343898"/>
            <a:ext cx="1670495" cy="338554"/>
          </a:xfrm>
          <a:prstGeom prst="rect">
            <a:avLst/>
          </a:prstGeom>
          <a:noFill/>
        </p:spPr>
        <p:txBody>
          <a:bodyPr wrap="square" rtlCol="0">
            <a:spAutoFit/>
          </a:bodyPr>
          <a:lstStyle/>
          <a:p>
            <a:pPr algn="ctr" defTabSz="914400" fontAlgn="base">
              <a:spcBef>
                <a:spcPct val="0"/>
              </a:spcBef>
              <a:spcAft>
                <a:spcPct val="0"/>
              </a:spcAft>
              <a:defRPr/>
            </a:pPr>
            <a:r>
              <a:rPr lang="en-US" sz="1600" i="1" dirty="0">
                <a:latin typeface="+mj-lt"/>
              </a:rPr>
              <a:t>Characteristics</a:t>
            </a:r>
            <a:endParaRPr lang="ru-RU" sz="1600" i="1" dirty="0">
              <a:latin typeface="+mj-lt"/>
            </a:endParaRPr>
          </a:p>
        </p:txBody>
      </p:sp>
      <p:sp>
        <p:nvSpPr>
          <p:cNvPr id="24" name="TextBox 23">
            <a:extLst>
              <a:ext uri="{FF2B5EF4-FFF2-40B4-BE49-F238E27FC236}">
                <a16:creationId xmlns:a16="http://schemas.microsoft.com/office/drawing/2014/main" id="{B7761815-14CA-9DCB-1BC7-3A80C8AE234B}"/>
              </a:ext>
            </a:extLst>
          </p:cNvPr>
          <p:cNvSpPr txBox="1"/>
          <p:nvPr/>
        </p:nvSpPr>
        <p:spPr>
          <a:xfrm>
            <a:off x="7397206" y="3346484"/>
            <a:ext cx="1511672" cy="584775"/>
          </a:xfrm>
          <a:prstGeom prst="rect">
            <a:avLst/>
          </a:prstGeom>
          <a:noFill/>
        </p:spPr>
        <p:txBody>
          <a:bodyPr wrap="square" rtlCol="0">
            <a:spAutoFit/>
          </a:bodyPr>
          <a:lstStyle/>
          <a:p>
            <a:pPr algn="ctr" defTabSz="914400" fontAlgn="base">
              <a:spcBef>
                <a:spcPct val="0"/>
              </a:spcBef>
              <a:spcAft>
                <a:spcPct val="0"/>
              </a:spcAft>
              <a:defRPr/>
            </a:pPr>
            <a:r>
              <a:rPr lang="en-US" sz="1600" i="1" dirty="0">
                <a:latin typeface="+mj-lt"/>
              </a:rPr>
              <a:t>Application areas</a:t>
            </a:r>
            <a:endParaRPr lang="ru-RU" sz="1600" i="1" dirty="0">
              <a:latin typeface="+mj-lt"/>
            </a:endParaRPr>
          </a:p>
        </p:txBody>
      </p:sp>
      <p:sp>
        <p:nvSpPr>
          <p:cNvPr id="30" name="TextBox 29">
            <a:extLst>
              <a:ext uri="{FF2B5EF4-FFF2-40B4-BE49-F238E27FC236}">
                <a16:creationId xmlns:a16="http://schemas.microsoft.com/office/drawing/2014/main" id="{A649E68D-2D2E-89F9-170B-8B1AF0D584DF}"/>
              </a:ext>
            </a:extLst>
          </p:cNvPr>
          <p:cNvSpPr txBox="1"/>
          <p:nvPr/>
        </p:nvSpPr>
        <p:spPr>
          <a:xfrm>
            <a:off x="8587913" y="2494761"/>
            <a:ext cx="1084870" cy="584775"/>
          </a:xfrm>
          <a:prstGeom prst="rect">
            <a:avLst/>
          </a:prstGeom>
          <a:noFill/>
        </p:spPr>
        <p:txBody>
          <a:bodyPr wrap="square" rtlCol="0">
            <a:spAutoFit/>
          </a:bodyPr>
          <a:lstStyle/>
          <a:p>
            <a:pPr algn="ctr" defTabSz="914400" fontAlgn="base">
              <a:spcBef>
                <a:spcPct val="0"/>
              </a:spcBef>
              <a:spcAft>
                <a:spcPct val="0"/>
              </a:spcAft>
              <a:defRPr/>
            </a:pPr>
            <a:r>
              <a:rPr lang="en-US" sz="1600" i="1" dirty="0">
                <a:latin typeface="+mj-lt"/>
              </a:rPr>
              <a:t>Tasks solved</a:t>
            </a:r>
            <a:endParaRPr lang="ru-RU" sz="1600" i="1" dirty="0">
              <a:latin typeface="+mj-lt"/>
            </a:endParaRPr>
          </a:p>
        </p:txBody>
      </p:sp>
      <p:sp>
        <p:nvSpPr>
          <p:cNvPr id="31" name="TextBox 30">
            <a:extLst>
              <a:ext uri="{FF2B5EF4-FFF2-40B4-BE49-F238E27FC236}">
                <a16:creationId xmlns:a16="http://schemas.microsoft.com/office/drawing/2014/main" id="{4C40625C-8563-6E5F-0D27-D8527AD63986}"/>
              </a:ext>
            </a:extLst>
          </p:cNvPr>
          <p:cNvSpPr txBox="1"/>
          <p:nvPr/>
        </p:nvSpPr>
        <p:spPr>
          <a:xfrm>
            <a:off x="5652467" y="3299463"/>
            <a:ext cx="1227689" cy="584775"/>
          </a:xfrm>
          <a:prstGeom prst="rect">
            <a:avLst/>
          </a:prstGeom>
          <a:noFill/>
        </p:spPr>
        <p:txBody>
          <a:bodyPr wrap="square" rtlCol="0">
            <a:spAutoFit/>
          </a:bodyPr>
          <a:lstStyle/>
          <a:p>
            <a:pPr algn="ctr" defTabSz="914400" fontAlgn="base">
              <a:spcBef>
                <a:spcPct val="0"/>
              </a:spcBef>
              <a:spcAft>
                <a:spcPct val="0"/>
              </a:spcAft>
              <a:defRPr/>
            </a:pPr>
            <a:r>
              <a:rPr lang="en-US" sz="1600" i="1" dirty="0">
                <a:latin typeface="+mj-lt"/>
              </a:rPr>
              <a:t>Methods used</a:t>
            </a:r>
            <a:endParaRPr lang="ru-RU" sz="1600" i="1" dirty="0">
              <a:latin typeface="+mj-lt"/>
            </a:endParaRPr>
          </a:p>
        </p:txBody>
      </p:sp>
      <p:sp>
        <p:nvSpPr>
          <p:cNvPr id="32" name="Oval 31">
            <a:extLst>
              <a:ext uri="{FF2B5EF4-FFF2-40B4-BE49-F238E27FC236}">
                <a16:creationId xmlns:a16="http://schemas.microsoft.com/office/drawing/2014/main" id="{7555DBD7-F44C-22B7-03ED-BD1BE2713B86}"/>
              </a:ext>
            </a:extLst>
          </p:cNvPr>
          <p:cNvSpPr/>
          <p:nvPr/>
        </p:nvSpPr>
        <p:spPr>
          <a:xfrm>
            <a:off x="6266312"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3" name="Oval 32">
            <a:extLst>
              <a:ext uri="{FF2B5EF4-FFF2-40B4-BE49-F238E27FC236}">
                <a16:creationId xmlns:a16="http://schemas.microsoft.com/office/drawing/2014/main" id="{DB0F1B45-A99C-F8CF-F22C-3965AD44D1B1}"/>
              </a:ext>
            </a:extLst>
          </p:cNvPr>
          <p:cNvSpPr/>
          <p:nvPr/>
        </p:nvSpPr>
        <p:spPr>
          <a:xfrm>
            <a:off x="6547464"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4" name="Oval 33">
            <a:extLst>
              <a:ext uri="{FF2B5EF4-FFF2-40B4-BE49-F238E27FC236}">
                <a16:creationId xmlns:a16="http://schemas.microsoft.com/office/drawing/2014/main" id="{C10C929D-82F1-3DCC-E7DA-9FEB5503B6BB}"/>
              </a:ext>
            </a:extLst>
          </p:cNvPr>
          <p:cNvSpPr/>
          <p:nvPr/>
        </p:nvSpPr>
        <p:spPr>
          <a:xfrm>
            <a:off x="6851682"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5" name="Oval 34">
            <a:extLst>
              <a:ext uri="{FF2B5EF4-FFF2-40B4-BE49-F238E27FC236}">
                <a16:creationId xmlns:a16="http://schemas.microsoft.com/office/drawing/2014/main" id="{65993B21-6303-85D5-3DE1-EE3C0B596CDF}"/>
              </a:ext>
            </a:extLst>
          </p:cNvPr>
          <p:cNvSpPr/>
          <p:nvPr/>
        </p:nvSpPr>
        <p:spPr>
          <a:xfrm>
            <a:off x="7132836"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6" name="Oval 35">
            <a:extLst>
              <a:ext uri="{FF2B5EF4-FFF2-40B4-BE49-F238E27FC236}">
                <a16:creationId xmlns:a16="http://schemas.microsoft.com/office/drawing/2014/main" id="{06EF1752-94F2-0206-2097-74B99F3F9837}"/>
              </a:ext>
            </a:extLst>
          </p:cNvPr>
          <p:cNvSpPr/>
          <p:nvPr/>
        </p:nvSpPr>
        <p:spPr>
          <a:xfrm>
            <a:off x="7390629" y="1605088"/>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7" name="Oval 36">
            <a:extLst>
              <a:ext uri="{FF2B5EF4-FFF2-40B4-BE49-F238E27FC236}">
                <a16:creationId xmlns:a16="http://schemas.microsoft.com/office/drawing/2014/main" id="{CD5629D3-95E9-5A9B-2A46-0F10325E94B5}"/>
              </a:ext>
            </a:extLst>
          </p:cNvPr>
          <p:cNvSpPr/>
          <p:nvPr/>
        </p:nvSpPr>
        <p:spPr>
          <a:xfrm>
            <a:off x="7671781" y="1605088"/>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cxnSp>
        <p:nvCxnSpPr>
          <p:cNvPr id="38" name="Straight Connector 37">
            <a:extLst>
              <a:ext uri="{FF2B5EF4-FFF2-40B4-BE49-F238E27FC236}">
                <a16:creationId xmlns:a16="http://schemas.microsoft.com/office/drawing/2014/main" id="{04BA6965-6A3D-AD10-4BDF-F025DBBF1EA9}"/>
              </a:ext>
            </a:extLst>
          </p:cNvPr>
          <p:cNvCxnSpPr>
            <a:stCxn id="7" idx="4"/>
            <a:endCxn id="20" idx="0"/>
          </p:cNvCxnSpPr>
          <p:nvPr/>
        </p:nvCxnSpPr>
        <p:spPr>
          <a:xfrm flipH="1">
            <a:off x="3285871" y="1797166"/>
            <a:ext cx="1008641" cy="792667"/>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AB8FBC6-789D-6316-8C25-C82C2F749A83}"/>
              </a:ext>
            </a:extLst>
          </p:cNvPr>
          <p:cNvCxnSpPr>
            <a:stCxn id="7" idx="4"/>
            <a:endCxn id="22" idx="0"/>
          </p:cNvCxnSpPr>
          <p:nvPr/>
        </p:nvCxnSpPr>
        <p:spPr>
          <a:xfrm>
            <a:off x="4294512" y="1797166"/>
            <a:ext cx="3096344" cy="766882"/>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76F0AF4-CB25-3D39-D331-A006C2E48F60}"/>
              </a:ext>
            </a:extLst>
          </p:cNvPr>
          <p:cNvCxnSpPr>
            <a:cxnSpLocks/>
            <a:stCxn id="7" idx="4"/>
            <a:endCxn id="23" idx="0"/>
          </p:cNvCxnSpPr>
          <p:nvPr/>
        </p:nvCxnSpPr>
        <p:spPr>
          <a:xfrm flipH="1">
            <a:off x="3578684" y="1797166"/>
            <a:ext cx="715828" cy="1546732"/>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62015D5-4EBC-0043-8FC6-87728CCC1D42}"/>
              </a:ext>
            </a:extLst>
          </p:cNvPr>
          <p:cNvCxnSpPr>
            <a:cxnSpLocks/>
            <a:stCxn id="8" idx="4"/>
            <a:endCxn id="21" idx="0"/>
          </p:cNvCxnSpPr>
          <p:nvPr/>
        </p:nvCxnSpPr>
        <p:spPr>
          <a:xfrm>
            <a:off x="4902051" y="1797166"/>
            <a:ext cx="83182" cy="795062"/>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2582C2A-0C42-DD2C-E1EB-8870948C818C}"/>
              </a:ext>
            </a:extLst>
          </p:cNvPr>
          <p:cNvCxnSpPr>
            <a:stCxn id="8" idx="4"/>
            <a:endCxn id="22" idx="0"/>
          </p:cNvCxnSpPr>
          <p:nvPr/>
        </p:nvCxnSpPr>
        <p:spPr>
          <a:xfrm>
            <a:off x="4902051" y="1797166"/>
            <a:ext cx="2488805" cy="766882"/>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399361E-8982-02EE-485C-D7013224D000}"/>
              </a:ext>
            </a:extLst>
          </p:cNvPr>
          <p:cNvCxnSpPr>
            <a:stCxn id="8" idx="4"/>
            <a:endCxn id="30" idx="0"/>
          </p:cNvCxnSpPr>
          <p:nvPr/>
        </p:nvCxnSpPr>
        <p:spPr>
          <a:xfrm>
            <a:off x="4902051" y="1797166"/>
            <a:ext cx="4228297" cy="697595"/>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299B5FC-9D1E-6F2D-F202-CB8202B0608F}"/>
              </a:ext>
            </a:extLst>
          </p:cNvPr>
          <p:cNvCxnSpPr>
            <a:cxnSpLocks/>
            <a:stCxn id="9" idx="4"/>
            <a:endCxn id="20" idx="0"/>
          </p:cNvCxnSpPr>
          <p:nvPr/>
        </p:nvCxnSpPr>
        <p:spPr>
          <a:xfrm flipH="1">
            <a:off x="3285871" y="1797166"/>
            <a:ext cx="2179959" cy="792667"/>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8905BFF-0E07-4530-65D6-9B1D9728A1EA}"/>
              </a:ext>
            </a:extLst>
          </p:cNvPr>
          <p:cNvCxnSpPr>
            <a:cxnSpLocks/>
            <a:stCxn id="9" idx="4"/>
            <a:endCxn id="21" idx="0"/>
          </p:cNvCxnSpPr>
          <p:nvPr/>
        </p:nvCxnSpPr>
        <p:spPr>
          <a:xfrm flipH="1">
            <a:off x="4985233" y="1797166"/>
            <a:ext cx="480597" cy="795062"/>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5DE1C4C-4D91-0BC6-A068-B6E3DCEB9536}"/>
              </a:ext>
            </a:extLst>
          </p:cNvPr>
          <p:cNvCxnSpPr>
            <a:stCxn id="9" idx="4"/>
            <a:endCxn id="31" idx="0"/>
          </p:cNvCxnSpPr>
          <p:nvPr/>
        </p:nvCxnSpPr>
        <p:spPr>
          <a:xfrm>
            <a:off x="5465830" y="1797166"/>
            <a:ext cx="800482" cy="1502297"/>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39DE430-1291-7880-762A-CD2BE5789500}"/>
              </a:ext>
            </a:extLst>
          </p:cNvPr>
          <p:cNvCxnSpPr>
            <a:stCxn id="9" idx="4"/>
            <a:endCxn id="30" idx="0"/>
          </p:cNvCxnSpPr>
          <p:nvPr/>
        </p:nvCxnSpPr>
        <p:spPr>
          <a:xfrm>
            <a:off x="5465830" y="1797166"/>
            <a:ext cx="3664518" cy="697595"/>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B25BD54-EDC5-B4B6-B04E-D09B6BF72F34}"/>
              </a:ext>
            </a:extLst>
          </p:cNvPr>
          <p:cNvCxnSpPr>
            <a:cxnSpLocks/>
            <a:stCxn id="12" idx="4"/>
            <a:endCxn id="24" idx="0"/>
          </p:cNvCxnSpPr>
          <p:nvPr/>
        </p:nvCxnSpPr>
        <p:spPr>
          <a:xfrm>
            <a:off x="8103339" y="1797166"/>
            <a:ext cx="49703" cy="15493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59F6FD1-A5B5-DBB2-39CD-F04FB1FA49EE}"/>
              </a:ext>
            </a:extLst>
          </p:cNvPr>
          <p:cNvCxnSpPr>
            <a:stCxn id="12" idx="4"/>
            <a:endCxn id="30" idx="0"/>
          </p:cNvCxnSpPr>
          <p:nvPr/>
        </p:nvCxnSpPr>
        <p:spPr>
          <a:xfrm>
            <a:off x="8103339" y="1797166"/>
            <a:ext cx="1027009" cy="6975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A13373A-4E3D-7048-D03A-7C31EEF37A49}"/>
              </a:ext>
            </a:extLst>
          </p:cNvPr>
          <p:cNvCxnSpPr>
            <a:stCxn id="12" idx="4"/>
            <a:endCxn id="22" idx="0"/>
          </p:cNvCxnSpPr>
          <p:nvPr/>
        </p:nvCxnSpPr>
        <p:spPr>
          <a:xfrm flipH="1">
            <a:off x="7390856" y="1797166"/>
            <a:ext cx="712483" cy="7668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11C3607-3E08-B51E-E050-7B33C52200D5}"/>
              </a:ext>
            </a:extLst>
          </p:cNvPr>
          <p:cNvCxnSpPr>
            <a:cxnSpLocks/>
            <a:stCxn id="12" idx="4"/>
            <a:endCxn id="21" idx="0"/>
          </p:cNvCxnSpPr>
          <p:nvPr/>
        </p:nvCxnSpPr>
        <p:spPr>
          <a:xfrm flipH="1">
            <a:off x="4985233" y="1797166"/>
            <a:ext cx="3118106" cy="7950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39D51B3-BE50-148E-FB8A-0B465636EC78}"/>
              </a:ext>
            </a:extLst>
          </p:cNvPr>
          <p:cNvCxnSpPr>
            <a:cxnSpLocks/>
            <a:stCxn id="9" idx="4"/>
            <a:endCxn id="23" idx="0"/>
          </p:cNvCxnSpPr>
          <p:nvPr/>
        </p:nvCxnSpPr>
        <p:spPr>
          <a:xfrm flipH="1">
            <a:off x="3578684" y="1797166"/>
            <a:ext cx="1887146" cy="1546732"/>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3467482-A537-D1A8-56D6-EE525BF5FB9C}"/>
              </a:ext>
            </a:extLst>
          </p:cNvPr>
          <p:cNvCxnSpPr>
            <a:cxnSpLocks/>
            <a:stCxn id="7" idx="4"/>
            <a:endCxn id="24" idx="0"/>
          </p:cNvCxnSpPr>
          <p:nvPr/>
        </p:nvCxnSpPr>
        <p:spPr>
          <a:xfrm>
            <a:off x="4294512" y="1797166"/>
            <a:ext cx="3858530" cy="1549318"/>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4" name="Rounded Rectangular Callout 77">
            <a:extLst>
              <a:ext uri="{FF2B5EF4-FFF2-40B4-BE49-F238E27FC236}">
                <a16:creationId xmlns:a16="http://schemas.microsoft.com/office/drawing/2014/main" id="{A60D3FAC-0A55-2040-2873-24D8A4D0AFEB}"/>
              </a:ext>
            </a:extLst>
          </p:cNvPr>
          <p:cNvSpPr/>
          <p:nvPr/>
        </p:nvSpPr>
        <p:spPr>
          <a:xfrm>
            <a:off x="9292541" y="1413675"/>
            <a:ext cx="1983619" cy="689362"/>
          </a:xfrm>
          <a:prstGeom prst="wedgeRoundRectCallout">
            <a:avLst>
              <a:gd name="adj1" fmla="val -109436"/>
              <a:gd name="adj2" fmla="val -19384"/>
              <a:gd name="adj3" fmla="val 16667"/>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The more sources the student finds, the better</a:t>
            </a:r>
            <a:endParaRPr lang="ru-RU" sz="1600" dirty="0"/>
          </a:p>
        </p:txBody>
      </p:sp>
      <p:sp>
        <p:nvSpPr>
          <p:cNvPr id="55" name="Rounded Rectangular Callout 78">
            <a:extLst>
              <a:ext uri="{FF2B5EF4-FFF2-40B4-BE49-F238E27FC236}">
                <a16:creationId xmlns:a16="http://schemas.microsoft.com/office/drawing/2014/main" id="{787D9E2A-D530-108D-4074-2431F86D6736}"/>
              </a:ext>
            </a:extLst>
          </p:cNvPr>
          <p:cNvSpPr/>
          <p:nvPr/>
        </p:nvSpPr>
        <p:spPr>
          <a:xfrm>
            <a:off x="9809756" y="2902602"/>
            <a:ext cx="2306044" cy="1043726"/>
          </a:xfrm>
          <a:prstGeom prst="wedgeRoundRectCallout">
            <a:avLst>
              <a:gd name="adj1" fmla="val -86926"/>
              <a:gd name="adj2" fmla="val 15500"/>
              <a:gd name="adj3" fmla="val 1666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1600" dirty="0">
                <a:solidFill>
                  <a:prstClr val="white"/>
                </a:solidFill>
                <a:latin typeface="+mj-lt"/>
              </a:rPr>
              <a:t>Aspects are specific to each topic and only a few examples are given here</a:t>
            </a:r>
            <a:endParaRPr lang="ru-RU" sz="1600" dirty="0">
              <a:solidFill>
                <a:prstClr val="white"/>
              </a:solidFill>
              <a:latin typeface="+mj-lt"/>
            </a:endParaRPr>
          </a:p>
        </p:txBody>
      </p:sp>
      <p:cxnSp>
        <p:nvCxnSpPr>
          <p:cNvPr id="56" name="Straight Connector 55">
            <a:extLst>
              <a:ext uri="{FF2B5EF4-FFF2-40B4-BE49-F238E27FC236}">
                <a16:creationId xmlns:a16="http://schemas.microsoft.com/office/drawing/2014/main" id="{195F40C3-6299-B722-09C2-E1D30C72D652}"/>
              </a:ext>
            </a:extLst>
          </p:cNvPr>
          <p:cNvCxnSpPr>
            <a:cxnSpLocks/>
            <a:stCxn id="20" idx="2"/>
          </p:cNvCxnSpPr>
          <p:nvPr/>
        </p:nvCxnSpPr>
        <p:spPr>
          <a:xfrm>
            <a:off x="3285871" y="2928387"/>
            <a:ext cx="2585868" cy="1587358"/>
          </a:xfrm>
          <a:prstGeom prst="line">
            <a:avLst/>
          </a:prstGeom>
          <a:ln w="2857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74B349F-26BB-91F5-E551-C001D29B6415}"/>
              </a:ext>
            </a:extLst>
          </p:cNvPr>
          <p:cNvCxnSpPr>
            <a:cxnSpLocks/>
            <a:stCxn id="23" idx="2"/>
          </p:cNvCxnSpPr>
          <p:nvPr/>
        </p:nvCxnSpPr>
        <p:spPr>
          <a:xfrm>
            <a:off x="3578684" y="3682452"/>
            <a:ext cx="1282878" cy="824254"/>
          </a:xfrm>
          <a:prstGeom prst="line">
            <a:avLst/>
          </a:prstGeom>
          <a:ln w="28575">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23C3AF5-8A68-8A7C-8769-D89C39A6E4E7}"/>
              </a:ext>
            </a:extLst>
          </p:cNvPr>
          <p:cNvCxnSpPr>
            <a:cxnSpLocks/>
            <a:stCxn id="21" idx="2"/>
          </p:cNvCxnSpPr>
          <p:nvPr/>
        </p:nvCxnSpPr>
        <p:spPr>
          <a:xfrm flipH="1">
            <a:off x="3642850" y="2930782"/>
            <a:ext cx="1342383" cy="1478187"/>
          </a:xfrm>
          <a:prstGeom prst="line">
            <a:avLst/>
          </a:prstGeom>
          <a:ln w="28575">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E20F31D-7F4D-BEDB-A8CD-37C2831ABA24}"/>
              </a:ext>
            </a:extLst>
          </p:cNvPr>
          <p:cNvCxnSpPr>
            <a:cxnSpLocks/>
            <a:stCxn id="22" idx="2"/>
          </p:cNvCxnSpPr>
          <p:nvPr/>
        </p:nvCxnSpPr>
        <p:spPr>
          <a:xfrm flipH="1">
            <a:off x="3642850" y="2902602"/>
            <a:ext cx="3748006" cy="1506367"/>
          </a:xfrm>
          <a:prstGeom prst="line">
            <a:avLst/>
          </a:prstGeom>
          <a:ln w="28575">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F16FE0E-B9A2-6B08-E247-E764C85C1084}"/>
              </a:ext>
            </a:extLst>
          </p:cNvPr>
          <p:cNvCxnSpPr>
            <a:cxnSpLocks/>
            <a:stCxn id="31" idx="2"/>
          </p:cNvCxnSpPr>
          <p:nvPr/>
        </p:nvCxnSpPr>
        <p:spPr>
          <a:xfrm>
            <a:off x="6266312" y="3884238"/>
            <a:ext cx="3229261" cy="610859"/>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1BAA3F5-40E1-51F0-B5AF-3BE7BEF24D16}"/>
              </a:ext>
            </a:extLst>
          </p:cNvPr>
          <p:cNvCxnSpPr>
            <a:cxnSpLocks/>
            <a:stCxn id="30" idx="2"/>
          </p:cNvCxnSpPr>
          <p:nvPr/>
        </p:nvCxnSpPr>
        <p:spPr>
          <a:xfrm flipH="1">
            <a:off x="8273731" y="3079536"/>
            <a:ext cx="856617" cy="140550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B56D73A-39B0-1A2C-D3DE-6FCEB304FB0D}"/>
              </a:ext>
            </a:extLst>
          </p:cNvPr>
          <p:cNvCxnSpPr>
            <a:cxnSpLocks/>
            <a:stCxn id="24" idx="2"/>
          </p:cNvCxnSpPr>
          <p:nvPr/>
        </p:nvCxnSpPr>
        <p:spPr>
          <a:xfrm flipH="1">
            <a:off x="7045460" y="3931259"/>
            <a:ext cx="1107582" cy="573930"/>
          </a:xfrm>
          <a:prstGeom prst="line">
            <a:avLst/>
          </a:prstGeom>
          <a:ln w="2857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63" name="Content Placeholder 2">
            <a:extLst>
              <a:ext uri="{FF2B5EF4-FFF2-40B4-BE49-F238E27FC236}">
                <a16:creationId xmlns:a16="http://schemas.microsoft.com/office/drawing/2014/main" id="{FB88082F-E4AE-7617-8022-F21C124058BA}"/>
              </a:ext>
            </a:extLst>
          </p:cNvPr>
          <p:cNvSpPr txBox="1">
            <a:spLocks/>
          </p:cNvSpPr>
          <p:nvPr/>
        </p:nvSpPr>
        <p:spPr>
          <a:xfrm>
            <a:off x="2377538" y="5681896"/>
            <a:ext cx="8153400" cy="614552"/>
          </a:xfrm>
          <a:prstGeom prst="rect">
            <a:avLst/>
          </a:prstGeom>
        </p:spPr>
        <p:txBody>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algn="ctr">
              <a:buNone/>
            </a:pPr>
            <a:r>
              <a:rPr lang="en-US" sz="1800" b="1" dirty="0">
                <a:solidFill>
                  <a:srgbClr val="FF0000"/>
                </a:solidFill>
              </a:rPr>
              <a:t>All this is </a:t>
            </a:r>
            <a:r>
              <a:rPr lang="lv-LV" sz="1800" b="1" dirty="0">
                <a:solidFill>
                  <a:srgbClr val="FF0000"/>
                </a:solidFill>
              </a:rPr>
              <a:t>a </a:t>
            </a:r>
            <a:r>
              <a:rPr lang="en-US" sz="1800" b="1" dirty="0">
                <a:solidFill>
                  <a:srgbClr val="FF0000"/>
                </a:solidFill>
              </a:rPr>
              <a:t>student’s contribution to the analytical part </a:t>
            </a:r>
            <a:br>
              <a:rPr lang="en-US" sz="1800" b="1" dirty="0">
                <a:solidFill>
                  <a:srgbClr val="FF0000"/>
                </a:solidFill>
              </a:rPr>
            </a:br>
            <a:r>
              <a:rPr lang="en-US" sz="1800" b="1" dirty="0">
                <a:solidFill>
                  <a:srgbClr val="FF0000"/>
                </a:solidFill>
              </a:rPr>
              <a:t>of the bachelor thesis!</a:t>
            </a:r>
            <a:endParaRPr lang="lv-LV" sz="1800" b="1" dirty="0">
              <a:solidFill>
                <a:srgbClr val="FF0000"/>
              </a:solidFill>
            </a:endParaRPr>
          </a:p>
        </p:txBody>
      </p:sp>
      <p:sp>
        <p:nvSpPr>
          <p:cNvPr id="64" name="Left Brace 63">
            <a:extLst>
              <a:ext uri="{FF2B5EF4-FFF2-40B4-BE49-F238E27FC236}">
                <a16:creationId xmlns:a16="http://schemas.microsoft.com/office/drawing/2014/main" id="{782A76A9-F16E-66C3-19AE-40773ADED9EF}"/>
              </a:ext>
            </a:extLst>
          </p:cNvPr>
          <p:cNvSpPr/>
          <p:nvPr/>
        </p:nvSpPr>
        <p:spPr>
          <a:xfrm rot="16200000">
            <a:off x="6207375" y="1796347"/>
            <a:ext cx="528112" cy="7362759"/>
          </a:xfrm>
          <a:prstGeom prst="leftBrace">
            <a:avLst>
              <a:gd name="adj1" fmla="val 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fontAlgn="base">
              <a:spcBef>
                <a:spcPct val="0"/>
              </a:spcBef>
              <a:spcAft>
                <a:spcPct val="0"/>
              </a:spcAft>
              <a:defRPr/>
            </a:pPr>
            <a:endParaRPr lang="ru-RU" sz="1350">
              <a:solidFill>
                <a:prstClr val="black"/>
              </a:solidFill>
              <a:latin typeface="+mj-lt"/>
            </a:endParaRPr>
          </a:p>
        </p:txBody>
      </p:sp>
      <p:sp>
        <p:nvSpPr>
          <p:cNvPr id="2" name="Rounded Rectangle 13">
            <a:extLst>
              <a:ext uri="{FF2B5EF4-FFF2-40B4-BE49-F238E27FC236}">
                <a16:creationId xmlns:a16="http://schemas.microsoft.com/office/drawing/2014/main" id="{3D3097A1-28A3-CE88-2564-439B6500D1A9}"/>
              </a:ext>
            </a:extLst>
          </p:cNvPr>
          <p:cNvSpPr/>
          <p:nvPr/>
        </p:nvSpPr>
        <p:spPr>
          <a:xfrm>
            <a:off x="8318237" y="248963"/>
            <a:ext cx="3548270" cy="96062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Representing a summary in the thesis</a:t>
            </a:r>
            <a:endParaRPr lang="ru-RU" sz="2400" dirty="0">
              <a:solidFill>
                <a:prstClr val="white"/>
              </a:solidFill>
              <a:latin typeface="+mj-lt"/>
            </a:endParaRPr>
          </a:p>
        </p:txBody>
      </p:sp>
      <p:sp>
        <p:nvSpPr>
          <p:cNvPr id="72" name="TextBox 71">
            <a:extLst>
              <a:ext uri="{FF2B5EF4-FFF2-40B4-BE49-F238E27FC236}">
                <a16:creationId xmlns:a16="http://schemas.microsoft.com/office/drawing/2014/main" id="{20610516-9F59-8644-3462-658095F92252}"/>
              </a:ext>
            </a:extLst>
          </p:cNvPr>
          <p:cNvSpPr txBox="1"/>
          <p:nvPr/>
        </p:nvSpPr>
        <p:spPr>
          <a:xfrm>
            <a:off x="4048665" y="4504489"/>
            <a:ext cx="1593160" cy="830997"/>
          </a:xfrm>
          <a:prstGeom prst="rect">
            <a:avLst/>
          </a:prstGeom>
          <a:noFill/>
        </p:spPr>
        <p:txBody>
          <a:bodyPr wrap="square" rtlCol="0">
            <a:spAutoFit/>
          </a:bodyPr>
          <a:lstStyle/>
          <a:p>
            <a:pPr algn="ctr"/>
            <a:r>
              <a:rPr lang="en-US" sz="1600" dirty="0"/>
              <a:t>Lists, classifications, categorizations</a:t>
            </a:r>
            <a:endParaRPr lang="ru-RU" sz="1600" dirty="0"/>
          </a:p>
        </p:txBody>
      </p:sp>
      <p:sp>
        <p:nvSpPr>
          <p:cNvPr id="73" name="TextBox 72">
            <a:extLst>
              <a:ext uri="{FF2B5EF4-FFF2-40B4-BE49-F238E27FC236}">
                <a16:creationId xmlns:a16="http://schemas.microsoft.com/office/drawing/2014/main" id="{4874BF62-7F6E-1474-037B-D4BE4729B6E8}"/>
              </a:ext>
            </a:extLst>
          </p:cNvPr>
          <p:cNvSpPr txBox="1"/>
          <p:nvPr/>
        </p:nvSpPr>
        <p:spPr>
          <a:xfrm>
            <a:off x="5031528" y="4504489"/>
            <a:ext cx="1511672" cy="338554"/>
          </a:xfrm>
          <a:prstGeom prst="rect">
            <a:avLst/>
          </a:prstGeom>
          <a:noFill/>
        </p:spPr>
        <p:txBody>
          <a:bodyPr wrap="square" rtlCol="0">
            <a:spAutoFit/>
          </a:bodyPr>
          <a:lstStyle/>
          <a:p>
            <a:pPr algn="ctr"/>
            <a:r>
              <a:rPr lang="en-US" sz="1600" dirty="0"/>
              <a:t>Tables</a:t>
            </a:r>
            <a:endParaRPr lang="ru-RU" sz="1600" dirty="0"/>
          </a:p>
        </p:txBody>
      </p:sp>
      <p:sp>
        <p:nvSpPr>
          <p:cNvPr id="74" name="TextBox 73">
            <a:extLst>
              <a:ext uri="{FF2B5EF4-FFF2-40B4-BE49-F238E27FC236}">
                <a16:creationId xmlns:a16="http://schemas.microsoft.com/office/drawing/2014/main" id="{BCC4A157-2DA1-4A53-FC8C-09ECB98475BE}"/>
              </a:ext>
            </a:extLst>
          </p:cNvPr>
          <p:cNvSpPr txBox="1"/>
          <p:nvPr/>
        </p:nvSpPr>
        <p:spPr>
          <a:xfrm>
            <a:off x="6064244" y="4504489"/>
            <a:ext cx="1511672" cy="830997"/>
          </a:xfrm>
          <a:prstGeom prst="rect">
            <a:avLst/>
          </a:prstGeom>
          <a:noFill/>
        </p:spPr>
        <p:txBody>
          <a:bodyPr wrap="square" rtlCol="0">
            <a:spAutoFit/>
          </a:bodyPr>
          <a:lstStyle/>
          <a:p>
            <a:pPr algn="ctr"/>
            <a:r>
              <a:rPr lang="en-US" sz="1600" dirty="0"/>
              <a:t>Diagrams, charts, pictures</a:t>
            </a:r>
            <a:endParaRPr lang="ru-RU" sz="1600" dirty="0"/>
          </a:p>
        </p:txBody>
      </p:sp>
      <p:sp>
        <p:nvSpPr>
          <p:cNvPr id="75" name="TextBox 74">
            <a:extLst>
              <a:ext uri="{FF2B5EF4-FFF2-40B4-BE49-F238E27FC236}">
                <a16:creationId xmlns:a16="http://schemas.microsoft.com/office/drawing/2014/main" id="{1F4CCA6C-55B5-5FC2-79A1-3ADC69459ED7}"/>
              </a:ext>
            </a:extLst>
          </p:cNvPr>
          <p:cNvSpPr txBox="1"/>
          <p:nvPr/>
        </p:nvSpPr>
        <p:spPr>
          <a:xfrm>
            <a:off x="7310879" y="4504489"/>
            <a:ext cx="1511672" cy="830997"/>
          </a:xfrm>
          <a:prstGeom prst="rect">
            <a:avLst/>
          </a:prstGeom>
          <a:noFill/>
        </p:spPr>
        <p:txBody>
          <a:bodyPr wrap="square" rtlCol="0">
            <a:spAutoFit/>
          </a:bodyPr>
          <a:lstStyle/>
          <a:p>
            <a:pPr algn="ctr"/>
            <a:r>
              <a:rPr lang="en-US" sz="1600" dirty="0"/>
              <a:t>Examples created by the student</a:t>
            </a:r>
            <a:endParaRPr lang="ru-RU" sz="1600" dirty="0"/>
          </a:p>
        </p:txBody>
      </p:sp>
      <p:sp>
        <p:nvSpPr>
          <p:cNvPr id="76" name="TextBox 75">
            <a:extLst>
              <a:ext uri="{FF2B5EF4-FFF2-40B4-BE49-F238E27FC236}">
                <a16:creationId xmlns:a16="http://schemas.microsoft.com/office/drawing/2014/main" id="{F7ED2E36-BBDB-60BF-0138-15CDD9B59974}"/>
              </a:ext>
            </a:extLst>
          </p:cNvPr>
          <p:cNvSpPr txBox="1"/>
          <p:nvPr/>
        </p:nvSpPr>
        <p:spPr>
          <a:xfrm>
            <a:off x="8861289" y="4504489"/>
            <a:ext cx="1408110" cy="584775"/>
          </a:xfrm>
          <a:prstGeom prst="rect">
            <a:avLst/>
          </a:prstGeom>
          <a:noFill/>
        </p:spPr>
        <p:txBody>
          <a:bodyPr wrap="square" rtlCol="0">
            <a:spAutoFit/>
          </a:bodyPr>
          <a:lstStyle/>
          <a:p>
            <a:pPr algn="ctr"/>
            <a:r>
              <a:rPr lang="en-US" sz="1600" dirty="0"/>
              <a:t>Structured description</a:t>
            </a:r>
            <a:endParaRPr lang="ru-RU" sz="1600" dirty="0"/>
          </a:p>
        </p:txBody>
      </p:sp>
      <p:sp>
        <p:nvSpPr>
          <p:cNvPr id="77" name="TextBox 76">
            <a:extLst>
              <a:ext uri="{FF2B5EF4-FFF2-40B4-BE49-F238E27FC236}">
                <a16:creationId xmlns:a16="http://schemas.microsoft.com/office/drawing/2014/main" id="{84A021DC-C09E-2209-692F-04F078606762}"/>
              </a:ext>
            </a:extLst>
          </p:cNvPr>
          <p:cNvSpPr txBox="1"/>
          <p:nvPr/>
        </p:nvSpPr>
        <p:spPr>
          <a:xfrm>
            <a:off x="2754397" y="4504489"/>
            <a:ext cx="1274899" cy="830997"/>
          </a:xfrm>
          <a:prstGeom prst="rect">
            <a:avLst/>
          </a:prstGeom>
          <a:noFill/>
        </p:spPr>
        <p:txBody>
          <a:bodyPr wrap="square" rtlCol="0">
            <a:spAutoFit/>
          </a:bodyPr>
          <a:lstStyle/>
          <a:p>
            <a:pPr algn="ctr"/>
            <a:r>
              <a:rPr lang="en-US" sz="1600" dirty="0"/>
              <a:t>Text-based facts and conclusions</a:t>
            </a:r>
            <a:endParaRPr lang="ru-RU" sz="1600" dirty="0"/>
          </a:p>
        </p:txBody>
      </p:sp>
    </p:spTree>
    <p:extLst>
      <p:ext uri="{BB962C8B-B14F-4D97-AF65-F5344CB8AC3E}">
        <p14:creationId xmlns:p14="http://schemas.microsoft.com/office/powerpoint/2010/main" val="337862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500"/>
                                        <p:tgtEl>
                                          <p:spTgt spid="3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500"/>
                                        <p:tgtEl>
                                          <p:spTgt spid="3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500"/>
                                        <p:tgtEl>
                                          <p:spTgt spid="30"/>
                                        </p:tgtEl>
                                      </p:cBhvr>
                                    </p:animEffect>
                                  </p:childTnLst>
                                </p:cTn>
                              </p:par>
                              <p:par>
                                <p:cTn id="70" presetID="10" presetClass="entr" presetSubtype="0" fill="hold" nodeType="with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500"/>
                                        <p:tgtEl>
                                          <p:spTgt spid="38"/>
                                        </p:tgtEl>
                                      </p:cBhvr>
                                    </p:animEffect>
                                  </p:childTnLst>
                                </p:cTn>
                              </p:par>
                              <p:par>
                                <p:cTn id="73" presetID="10" presetClass="entr" presetSubtype="0"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fade">
                                      <p:cBhvr>
                                        <p:cTn id="75" dur="500"/>
                                        <p:tgtEl>
                                          <p:spTgt spid="39"/>
                                        </p:tgtEl>
                                      </p:cBhvr>
                                    </p:animEffect>
                                  </p:childTnLst>
                                </p:cTn>
                              </p:par>
                              <p:par>
                                <p:cTn id="76" presetID="10" presetClass="entr" presetSubtype="0" fill="hold" nodeType="with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fade">
                                      <p:cBhvr>
                                        <p:cTn id="78" dur="500"/>
                                        <p:tgtEl>
                                          <p:spTgt spid="40"/>
                                        </p:tgtEl>
                                      </p:cBhvr>
                                    </p:animEffect>
                                  </p:childTnLst>
                                </p:cTn>
                              </p:par>
                              <p:par>
                                <p:cTn id="79" presetID="10" presetClass="entr" presetSubtype="0" fill="hold" nodeType="with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500"/>
                                        <p:tgtEl>
                                          <p:spTgt spid="41"/>
                                        </p:tgtEl>
                                      </p:cBhvr>
                                    </p:animEffect>
                                  </p:childTnLst>
                                </p:cTn>
                              </p:par>
                              <p:par>
                                <p:cTn id="82" presetID="10" presetClass="entr" presetSubtype="0" fill="hold" nodeType="with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500"/>
                                        <p:tgtEl>
                                          <p:spTgt spid="42"/>
                                        </p:tgtEl>
                                      </p:cBhvr>
                                    </p:animEffect>
                                  </p:childTnLst>
                                </p:cTn>
                              </p:par>
                              <p:par>
                                <p:cTn id="85" presetID="10" presetClass="entr" presetSubtype="0" fill="hold" nodeType="with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500"/>
                                        <p:tgtEl>
                                          <p:spTgt spid="43"/>
                                        </p:tgtEl>
                                      </p:cBhvr>
                                    </p:animEffect>
                                  </p:childTnLst>
                                </p:cTn>
                              </p:par>
                              <p:par>
                                <p:cTn id="88" presetID="10" presetClass="entr" presetSubtype="0" fill="hold" nodeType="with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500"/>
                                        <p:tgtEl>
                                          <p:spTgt spid="44"/>
                                        </p:tgtEl>
                                      </p:cBhvr>
                                    </p:animEffect>
                                  </p:childTnLst>
                                </p:cTn>
                              </p:par>
                              <p:par>
                                <p:cTn id="91" presetID="10" presetClass="entr" presetSubtype="0" fill="hold" nodeType="with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fade">
                                      <p:cBhvr>
                                        <p:cTn id="93" dur="500"/>
                                        <p:tgtEl>
                                          <p:spTgt spid="45"/>
                                        </p:tgtEl>
                                      </p:cBhvr>
                                    </p:animEffect>
                                  </p:childTnLst>
                                </p:cTn>
                              </p:par>
                              <p:par>
                                <p:cTn id="94" presetID="10" presetClass="entr" presetSubtype="0" fill="hold"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fade">
                                      <p:cBhvr>
                                        <p:cTn id="96" dur="500"/>
                                        <p:tgtEl>
                                          <p:spTgt spid="46"/>
                                        </p:tgtEl>
                                      </p:cBhvr>
                                    </p:animEffect>
                                  </p:childTnLst>
                                </p:cTn>
                              </p:par>
                              <p:par>
                                <p:cTn id="97" presetID="10" presetClass="entr" presetSubtype="0" fill="hold"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500"/>
                                        <p:tgtEl>
                                          <p:spTgt spid="47"/>
                                        </p:tgtEl>
                                      </p:cBhvr>
                                    </p:animEffect>
                                  </p:childTnLst>
                                </p:cTn>
                              </p:par>
                              <p:par>
                                <p:cTn id="100" presetID="10" presetClass="entr" presetSubtype="0" fill="hold" nodeType="with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500"/>
                                        <p:tgtEl>
                                          <p:spTgt spid="48"/>
                                        </p:tgtEl>
                                      </p:cBhvr>
                                    </p:animEffect>
                                  </p:childTnLst>
                                </p:cTn>
                              </p:par>
                              <p:par>
                                <p:cTn id="103" presetID="10" presetClass="entr" presetSubtype="0" fill="hold"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500"/>
                                        <p:tgtEl>
                                          <p:spTgt spid="49"/>
                                        </p:tgtEl>
                                      </p:cBhvr>
                                    </p:animEffect>
                                  </p:childTnLst>
                                </p:cTn>
                              </p:par>
                              <p:par>
                                <p:cTn id="106" presetID="10" presetClass="entr" presetSubtype="0" fill="hold" nodeType="with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500"/>
                                        <p:tgtEl>
                                          <p:spTgt spid="50"/>
                                        </p:tgtEl>
                                      </p:cBhvr>
                                    </p:animEffect>
                                  </p:childTnLst>
                                </p:cTn>
                              </p:par>
                              <p:par>
                                <p:cTn id="109" presetID="10" presetClass="entr" presetSubtype="0" fill="hold" nodeType="withEffect">
                                  <p:stCondLst>
                                    <p:cond delay="0"/>
                                  </p:stCondLst>
                                  <p:childTnLst>
                                    <p:set>
                                      <p:cBhvr>
                                        <p:cTn id="110" dur="1" fill="hold">
                                          <p:stCondLst>
                                            <p:cond delay="0"/>
                                          </p:stCondLst>
                                        </p:cTn>
                                        <p:tgtEl>
                                          <p:spTgt spid="51"/>
                                        </p:tgtEl>
                                        <p:attrNameLst>
                                          <p:attrName>style.visibility</p:attrName>
                                        </p:attrNameLst>
                                      </p:cBhvr>
                                      <p:to>
                                        <p:strVal val="visible"/>
                                      </p:to>
                                    </p:set>
                                    <p:animEffect transition="in" filter="fade">
                                      <p:cBhvr>
                                        <p:cTn id="111" dur="500"/>
                                        <p:tgtEl>
                                          <p:spTgt spid="51"/>
                                        </p:tgtEl>
                                      </p:cBhvr>
                                    </p:animEffect>
                                  </p:childTnLst>
                                </p:cTn>
                              </p:par>
                              <p:par>
                                <p:cTn id="112" presetID="10" presetClass="entr" presetSubtype="0" fill="hold" nodeType="withEffect">
                                  <p:stCondLst>
                                    <p:cond delay="0"/>
                                  </p:stCondLst>
                                  <p:childTnLst>
                                    <p:set>
                                      <p:cBhvr>
                                        <p:cTn id="113" dur="1" fill="hold">
                                          <p:stCondLst>
                                            <p:cond delay="0"/>
                                          </p:stCondLst>
                                        </p:cTn>
                                        <p:tgtEl>
                                          <p:spTgt spid="52"/>
                                        </p:tgtEl>
                                        <p:attrNameLst>
                                          <p:attrName>style.visibility</p:attrName>
                                        </p:attrNameLst>
                                      </p:cBhvr>
                                      <p:to>
                                        <p:strVal val="visible"/>
                                      </p:to>
                                    </p:set>
                                    <p:animEffect transition="in" filter="fade">
                                      <p:cBhvr>
                                        <p:cTn id="114" dur="500"/>
                                        <p:tgtEl>
                                          <p:spTgt spid="52"/>
                                        </p:tgtEl>
                                      </p:cBhvr>
                                    </p:animEffect>
                                  </p:childTnLst>
                                </p:cTn>
                              </p:par>
                              <p:par>
                                <p:cTn id="115" presetID="10" presetClass="entr" presetSubtype="0" fill="hold"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500"/>
                                        <p:tgtEl>
                                          <p:spTgt spid="53"/>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500"/>
                                        <p:tgtEl>
                                          <p:spTgt spid="18"/>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0"/>
                                        </p:tgtEl>
                                        <p:attrNameLst>
                                          <p:attrName>style.visibility</p:attrName>
                                        </p:attrNameLst>
                                      </p:cBhvr>
                                      <p:to>
                                        <p:strVal val="visible"/>
                                      </p:to>
                                    </p:set>
                                    <p:animEffect transition="in" filter="fade">
                                      <p:cBhvr>
                                        <p:cTn id="123" dur="500"/>
                                        <p:tgtEl>
                                          <p:spTgt spid="20"/>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23"/>
                                        </p:tgtEl>
                                        <p:attrNameLst>
                                          <p:attrName>style.visibility</p:attrName>
                                        </p:attrNameLst>
                                      </p:cBhvr>
                                      <p:to>
                                        <p:strVal val="visible"/>
                                      </p:to>
                                    </p:set>
                                    <p:animEffect transition="in" filter="fade">
                                      <p:cBhvr>
                                        <p:cTn id="126" dur="500"/>
                                        <p:tgtEl>
                                          <p:spTgt spid="23"/>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31"/>
                                        </p:tgtEl>
                                        <p:attrNameLst>
                                          <p:attrName>style.visibility</p:attrName>
                                        </p:attrNameLst>
                                      </p:cBhvr>
                                      <p:to>
                                        <p:strVal val="visible"/>
                                      </p:to>
                                    </p:set>
                                    <p:animEffect transition="in" filter="fade">
                                      <p:cBhvr>
                                        <p:cTn id="129" dur="500"/>
                                        <p:tgtEl>
                                          <p:spTgt spid="31"/>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24"/>
                                        </p:tgtEl>
                                        <p:attrNameLst>
                                          <p:attrName>style.visibility</p:attrName>
                                        </p:attrNameLst>
                                      </p:cBhvr>
                                      <p:to>
                                        <p:strVal val="visible"/>
                                      </p:to>
                                    </p:set>
                                    <p:animEffect transition="in" filter="fade">
                                      <p:cBhvr>
                                        <p:cTn id="132" dur="500"/>
                                        <p:tgtEl>
                                          <p:spTgt spid="24"/>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fade">
                                      <p:cBhvr>
                                        <p:cTn id="135" dur="500"/>
                                        <p:tgtEl>
                                          <p:spTgt spid="55"/>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9"/>
                                        </p:tgtEl>
                                        <p:attrNameLst>
                                          <p:attrName>style.visibility</p:attrName>
                                        </p:attrNameLst>
                                      </p:cBhvr>
                                      <p:to>
                                        <p:strVal val="visible"/>
                                      </p:to>
                                    </p:set>
                                    <p:animEffect transition="in" filter="fade">
                                      <p:cBhvr>
                                        <p:cTn id="140" dur="500"/>
                                        <p:tgtEl>
                                          <p:spTgt spid="19"/>
                                        </p:tgtEl>
                                      </p:cBhvr>
                                    </p:animEffect>
                                  </p:childTnLst>
                                </p:cTn>
                              </p:par>
                              <p:par>
                                <p:cTn id="141" presetID="10" presetClass="entr" presetSubtype="0" fill="hold" nodeType="withEffect">
                                  <p:stCondLst>
                                    <p:cond delay="0"/>
                                  </p:stCondLst>
                                  <p:childTnLst>
                                    <p:set>
                                      <p:cBhvr>
                                        <p:cTn id="142" dur="1" fill="hold">
                                          <p:stCondLst>
                                            <p:cond delay="0"/>
                                          </p:stCondLst>
                                        </p:cTn>
                                        <p:tgtEl>
                                          <p:spTgt spid="56"/>
                                        </p:tgtEl>
                                        <p:attrNameLst>
                                          <p:attrName>style.visibility</p:attrName>
                                        </p:attrNameLst>
                                      </p:cBhvr>
                                      <p:to>
                                        <p:strVal val="visible"/>
                                      </p:to>
                                    </p:set>
                                    <p:animEffect transition="in" filter="fade">
                                      <p:cBhvr>
                                        <p:cTn id="143" dur="500"/>
                                        <p:tgtEl>
                                          <p:spTgt spid="56"/>
                                        </p:tgtEl>
                                      </p:cBhvr>
                                    </p:animEffect>
                                  </p:childTnLst>
                                </p:cTn>
                              </p:par>
                              <p:par>
                                <p:cTn id="144" presetID="10" presetClass="entr" presetSubtype="0" fill="hold" nodeType="withEffect">
                                  <p:stCondLst>
                                    <p:cond delay="0"/>
                                  </p:stCondLst>
                                  <p:childTnLst>
                                    <p:set>
                                      <p:cBhvr>
                                        <p:cTn id="145" dur="1" fill="hold">
                                          <p:stCondLst>
                                            <p:cond delay="0"/>
                                          </p:stCondLst>
                                        </p:cTn>
                                        <p:tgtEl>
                                          <p:spTgt spid="58"/>
                                        </p:tgtEl>
                                        <p:attrNameLst>
                                          <p:attrName>style.visibility</p:attrName>
                                        </p:attrNameLst>
                                      </p:cBhvr>
                                      <p:to>
                                        <p:strVal val="visible"/>
                                      </p:to>
                                    </p:set>
                                    <p:animEffect transition="in" filter="fade">
                                      <p:cBhvr>
                                        <p:cTn id="146" dur="500"/>
                                        <p:tgtEl>
                                          <p:spTgt spid="58"/>
                                        </p:tgtEl>
                                      </p:cBhvr>
                                    </p:animEffect>
                                  </p:childTnLst>
                                </p:cTn>
                              </p:par>
                              <p:par>
                                <p:cTn id="147" presetID="10" presetClass="entr" presetSubtype="0" fill="hold" nodeType="withEffect">
                                  <p:stCondLst>
                                    <p:cond delay="0"/>
                                  </p:stCondLst>
                                  <p:childTnLst>
                                    <p:set>
                                      <p:cBhvr>
                                        <p:cTn id="148" dur="1" fill="hold">
                                          <p:stCondLst>
                                            <p:cond delay="0"/>
                                          </p:stCondLst>
                                        </p:cTn>
                                        <p:tgtEl>
                                          <p:spTgt spid="57"/>
                                        </p:tgtEl>
                                        <p:attrNameLst>
                                          <p:attrName>style.visibility</p:attrName>
                                        </p:attrNameLst>
                                      </p:cBhvr>
                                      <p:to>
                                        <p:strVal val="visible"/>
                                      </p:to>
                                    </p:set>
                                    <p:animEffect transition="in" filter="fade">
                                      <p:cBhvr>
                                        <p:cTn id="149" dur="500"/>
                                        <p:tgtEl>
                                          <p:spTgt spid="57"/>
                                        </p:tgtEl>
                                      </p:cBhvr>
                                    </p:animEffect>
                                  </p:childTnLst>
                                </p:cTn>
                              </p:par>
                              <p:par>
                                <p:cTn id="150" presetID="10" presetClass="entr" presetSubtype="0" fill="hold" nodeType="withEffect">
                                  <p:stCondLst>
                                    <p:cond delay="0"/>
                                  </p:stCondLst>
                                  <p:childTnLst>
                                    <p:set>
                                      <p:cBhvr>
                                        <p:cTn id="151" dur="1" fill="hold">
                                          <p:stCondLst>
                                            <p:cond delay="0"/>
                                          </p:stCondLst>
                                        </p:cTn>
                                        <p:tgtEl>
                                          <p:spTgt spid="59"/>
                                        </p:tgtEl>
                                        <p:attrNameLst>
                                          <p:attrName>style.visibility</p:attrName>
                                        </p:attrNameLst>
                                      </p:cBhvr>
                                      <p:to>
                                        <p:strVal val="visible"/>
                                      </p:to>
                                    </p:set>
                                    <p:animEffect transition="in" filter="fade">
                                      <p:cBhvr>
                                        <p:cTn id="152" dur="500"/>
                                        <p:tgtEl>
                                          <p:spTgt spid="59"/>
                                        </p:tgtEl>
                                      </p:cBhvr>
                                    </p:animEffect>
                                  </p:childTnLst>
                                </p:cTn>
                              </p:par>
                              <p:par>
                                <p:cTn id="153" presetID="10" presetClass="entr" presetSubtype="0" fill="hold" nodeType="withEffect">
                                  <p:stCondLst>
                                    <p:cond delay="0"/>
                                  </p:stCondLst>
                                  <p:childTnLst>
                                    <p:set>
                                      <p:cBhvr>
                                        <p:cTn id="154" dur="1" fill="hold">
                                          <p:stCondLst>
                                            <p:cond delay="0"/>
                                          </p:stCondLst>
                                        </p:cTn>
                                        <p:tgtEl>
                                          <p:spTgt spid="60"/>
                                        </p:tgtEl>
                                        <p:attrNameLst>
                                          <p:attrName>style.visibility</p:attrName>
                                        </p:attrNameLst>
                                      </p:cBhvr>
                                      <p:to>
                                        <p:strVal val="visible"/>
                                      </p:to>
                                    </p:set>
                                    <p:animEffect transition="in" filter="fade">
                                      <p:cBhvr>
                                        <p:cTn id="155" dur="500"/>
                                        <p:tgtEl>
                                          <p:spTgt spid="60"/>
                                        </p:tgtEl>
                                      </p:cBhvr>
                                    </p:animEffect>
                                  </p:childTnLst>
                                </p:cTn>
                              </p:par>
                              <p:par>
                                <p:cTn id="156" presetID="10" presetClass="entr" presetSubtype="0" fill="hold" nodeType="withEffect">
                                  <p:stCondLst>
                                    <p:cond delay="0"/>
                                  </p:stCondLst>
                                  <p:childTnLst>
                                    <p:set>
                                      <p:cBhvr>
                                        <p:cTn id="157" dur="1" fill="hold">
                                          <p:stCondLst>
                                            <p:cond delay="0"/>
                                          </p:stCondLst>
                                        </p:cTn>
                                        <p:tgtEl>
                                          <p:spTgt spid="62"/>
                                        </p:tgtEl>
                                        <p:attrNameLst>
                                          <p:attrName>style.visibility</p:attrName>
                                        </p:attrNameLst>
                                      </p:cBhvr>
                                      <p:to>
                                        <p:strVal val="visible"/>
                                      </p:to>
                                    </p:set>
                                    <p:animEffect transition="in" filter="fade">
                                      <p:cBhvr>
                                        <p:cTn id="158" dur="500"/>
                                        <p:tgtEl>
                                          <p:spTgt spid="62"/>
                                        </p:tgtEl>
                                      </p:cBhvr>
                                    </p:animEffect>
                                  </p:childTnLst>
                                </p:cTn>
                              </p:par>
                              <p:par>
                                <p:cTn id="159" presetID="10" presetClass="entr" presetSubtype="0" fill="hold" nodeType="withEffect">
                                  <p:stCondLst>
                                    <p:cond delay="0"/>
                                  </p:stCondLst>
                                  <p:childTnLst>
                                    <p:set>
                                      <p:cBhvr>
                                        <p:cTn id="160" dur="1" fill="hold">
                                          <p:stCondLst>
                                            <p:cond delay="0"/>
                                          </p:stCondLst>
                                        </p:cTn>
                                        <p:tgtEl>
                                          <p:spTgt spid="61"/>
                                        </p:tgtEl>
                                        <p:attrNameLst>
                                          <p:attrName>style.visibility</p:attrName>
                                        </p:attrNameLst>
                                      </p:cBhvr>
                                      <p:to>
                                        <p:strVal val="visible"/>
                                      </p:to>
                                    </p:set>
                                    <p:animEffect transition="in" filter="fade">
                                      <p:cBhvr>
                                        <p:cTn id="161" dur="500"/>
                                        <p:tgtEl>
                                          <p:spTgt spid="61"/>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64"/>
                                        </p:tgtEl>
                                        <p:attrNameLst>
                                          <p:attrName>style.visibility</p:attrName>
                                        </p:attrNameLst>
                                      </p:cBhvr>
                                      <p:to>
                                        <p:strVal val="visible"/>
                                      </p:to>
                                    </p:set>
                                    <p:animEffect transition="in" filter="fade">
                                      <p:cBhvr>
                                        <p:cTn id="166" dur="500"/>
                                        <p:tgtEl>
                                          <p:spTgt spid="64"/>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63"/>
                                        </p:tgtEl>
                                        <p:attrNameLst>
                                          <p:attrName>style.visibility</p:attrName>
                                        </p:attrNameLst>
                                      </p:cBhvr>
                                      <p:to>
                                        <p:strVal val="visible"/>
                                      </p:to>
                                    </p:set>
                                    <p:animEffect transition="in" filter="fade">
                                      <p:cBhvr>
                                        <p:cTn id="169" dur="500"/>
                                        <p:tgtEl>
                                          <p:spTgt spid="63"/>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7"/>
                                        </p:tgtEl>
                                        <p:attrNameLst>
                                          <p:attrName>style.visibility</p:attrName>
                                        </p:attrNameLst>
                                      </p:cBhvr>
                                      <p:to>
                                        <p:strVal val="visible"/>
                                      </p:to>
                                    </p:set>
                                    <p:animEffect transition="in" filter="fade">
                                      <p:cBhvr>
                                        <p:cTn id="172" dur="500"/>
                                        <p:tgtEl>
                                          <p:spTgt spid="77"/>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72"/>
                                        </p:tgtEl>
                                        <p:attrNameLst>
                                          <p:attrName>style.visibility</p:attrName>
                                        </p:attrNameLst>
                                      </p:cBhvr>
                                      <p:to>
                                        <p:strVal val="visible"/>
                                      </p:to>
                                    </p:set>
                                    <p:animEffect transition="in" filter="fade">
                                      <p:cBhvr>
                                        <p:cTn id="175" dur="500"/>
                                        <p:tgtEl>
                                          <p:spTgt spid="72"/>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73"/>
                                        </p:tgtEl>
                                        <p:attrNameLst>
                                          <p:attrName>style.visibility</p:attrName>
                                        </p:attrNameLst>
                                      </p:cBhvr>
                                      <p:to>
                                        <p:strVal val="visible"/>
                                      </p:to>
                                    </p:set>
                                    <p:animEffect transition="in" filter="fade">
                                      <p:cBhvr>
                                        <p:cTn id="178" dur="500"/>
                                        <p:tgtEl>
                                          <p:spTgt spid="73"/>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74"/>
                                        </p:tgtEl>
                                        <p:attrNameLst>
                                          <p:attrName>style.visibility</p:attrName>
                                        </p:attrNameLst>
                                      </p:cBhvr>
                                      <p:to>
                                        <p:strVal val="visible"/>
                                      </p:to>
                                    </p:set>
                                    <p:animEffect transition="in" filter="fade">
                                      <p:cBhvr>
                                        <p:cTn id="181" dur="500"/>
                                        <p:tgtEl>
                                          <p:spTgt spid="74"/>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75"/>
                                        </p:tgtEl>
                                        <p:attrNameLst>
                                          <p:attrName>style.visibility</p:attrName>
                                        </p:attrNameLst>
                                      </p:cBhvr>
                                      <p:to>
                                        <p:strVal val="visible"/>
                                      </p:to>
                                    </p:set>
                                    <p:animEffect transition="in" filter="fade">
                                      <p:cBhvr>
                                        <p:cTn id="184" dur="500"/>
                                        <p:tgtEl>
                                          <p:spTgt spid="75"/>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76"/>
                                        </p:tgtEl>
                                        <p:attrNameLst>
                                          <p:attrName>style.visibility</p:attrName>
                                        </p:attrNameLst>
                                      </p:cBhvr>
                                      <p:to>
                                        <p:strVal val="visible"/>
                                      </p:to>
                                    </p:set>
                                    <p:animEffect transition="in" filter="fade">
                                      <p:cBhvr>
                                        <p:cTn id="18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p:bldP spid="14" grpId="0"/>
      <p:bldP spid="15" grpId="0"/>
      <p:bldP spid="16" grpId="0"/>
      <p:bldP spid="17" grpId="0"/>
      <p:bldP spid="18" grpId="0"/>
      <p:bldP spid="19" grpId="0"/>
      <p:bldP spid="20" grpId="0"/>
      <p:bldP spid="21" grpId="0"/>
      <p:bldP spid="22" grpId="0"/>
      <p:bldP spid="23" grpId="0"/>
      <p:bldP spid="24" grpId="0"/>
      <p:bldP spid="30" grpId="0"/>
      <p:bldP spid="31" grpId="0"/>
      <p:bldP spid="32" grpId="0" animBg="1"/>
      <p:bldP spid="33" grpId="0" animBg="1"/>
      <p:bldP spid="34" grpId="0" animBg="1"/>
      <p:bldP spid="35" grpId="0" animBg="1"/>
      <p:bldP spid="36" grpId="0" animBg="1"/>
      <p:bldP spid="37" grpId="0" animBg="1"/>
      <p:bldP spid="54" grpId="0" animBg="1"/>
      <p:bldP spid="55" grpId="0" animBg="1"/>
      <p:bldP spid="63" grpId="0"/>
      <p:bldP spid="64" grpId="0" animBg="1"/>
      <p:bldP spid="72" grpId="0"/>
      <p:bldP spid="73" grpId="0"/>
      <p:bldP spid="74" grpId="0"/>
      <p:bldP spid="75" grpId="0"/>
      <p:bldP spid="76" grpId="0"/>
      <p:bldP spid="7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CD3EE7-7F3A-AA74-6298-7924F2DB731E}"/>
              </a:ext>
            </a:extLst>
          </p:cNvPr>
          <p:cNvSpPr>
            <a:spLocks noGrp="1"/>
          </p:cNvSpPr>
          <p:nvPr>
            <p:ph type="sldNum" sz="quarter" idx="4"/>
          </p:nvPr>
        </p:nvSpPr>
        <p:spPr/>
        <p:txBody>
          <a:bodyPr/>
          <a:lstStyle/>
          <a:p>
            <a:r>
              <a:rPr lang="en-US" dirty="0"/>
              <a:t>Riga Technical University</a:t>
            </a:r>
          </a:p>
        </p:txBody>
      </p:sp>
      <p:sp>
        <p:nvSpPr>
          <p:cNvPr id="2" name="Rounded Rectangle 13">
            <a:extLst>
              <a:ext uri="{FF2B5EF4-FFF2-40B4-BE49-F238E27FC236}">
                <a16:creationId xmlns:a16="http://schemas.microsoft.com/office/drawing/2014/main" id="{1C220EF3-F6AB-E292-E8B7-AC718117443E}"/>
              </a:ext>
            </a:extLst>
          </p:cNvPr>
          <p:cNvSpPr/>
          <p:nvPr/>
        </p:nvSpPr>
        <p:spPr>
          <a:xfrm>
            <a:off x="8318237" y="248963"/>
            <a:ext cx="3548270" cy="96062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sz="2400" dirty="0">
                <a:solidFill>
                  <a:prstClr val="white"/>
                </a:solidFill>
                <a:latin typeface="+mj-lt"/>
              </a:rPr>
              <a:t>Representing a summary in the thesis</a:t>
            </a:r>
            <a:endParaRPr lang="ru-RU" sz="2400" dirty="0">
              <a:solidFill>
                <a:prstClr val="white"/>
              </a:solidFill>
              <a:latin typeface="+mj-lt"/>
            </a:endParaRPr>
          </a:p>
        </p:txBody>
      </p:sp>
      <p:sp>
        <p:nvSpPr>
          <p:cNvPr id="10" name="TextBox 9">
            <a:extLst>
              <a:ext uri="{FF2B5EF4-FFF2-40B4-BE49-F238E27FC236}">
                <a16:creationId xmlns:a16="http://schemas.microsoft.com/office/drawing/2014/main" id="{22B636A3-B1F1-17AB-CD4B-3BD4F35F549F}"/>
              </a:ext>
            </a:extLst>
          </p:cNvPr>
          <p:cNvSpPr txBox="1"/>
          <p:nvPr/>
        </p:nvSpPr>
        <p:spPr>
          <a:xfrm>
            <a:off x="6096000" y="1727971"/>
            <a:ext cx="5994400" cy="4401205"/>
          </a:xfrm>
          <a:prstGeom prst="rect">
            <a:avLst/>
          </a:prstGeom>
          <a:solidFill>
            <a:schemeClr val="bg1"/>
          </a:solidFill>
        </p:spPr>
        <p:txBody>
          <a:bodyPr wrap="square" rtlCol="0">
            <a:spAutoFit/>
          </a:bodyPr>
          <a:lstStyle/>
          <a:p>
            <a:pPr defTabSz="914400" fontAlgn="base">
              <a:spcBef>
                <a:spcPct val="0"/>
              </a:spcBef>
              <a:spcAft>
                <a:spcPts val="2400"/>
              </a:spcAft>
              <a:tabLst>
                <a:tab pos="0" algn="l"/>
              </a:tabLst>
              <a:defRPr/>
            </a:pPr>
            <a:r>
              <a:rPr lang="lv-LV" sz="2200" dirty="0"/>
              <a:t>An </a:t>
            </a:r>
            <a:r>
              <a:rPr lang="lv-LV" sz="2200" dirty="0" err="1"/>
              <a:t>example</a:t>
            </a:r>
            <a:r>
              <a:rPr lang="lv-LV" sz="2200" dirty="0"/>
              <a:t> of a</a:t>
            </a:r>
            <a:r>
              <a:rPr lang="en-US" sz="2200" dirty="0"/>
              <a:t> summary, where:</a:t>
            </a:r>
          </a:p>
          <a:p>
            <a:pPr marL="450850" indent="-450850" defTabSz="914400" fontAlgn="base">
              <a:spcBef>
                <a:spcPct val="0"/>
              </a:spcBef>
              <a:spcAft>
                <a:spcPts val="2400"/>
              </a:spcAft>
              <a:buFont typeface="Wingdings" panose="05000000000000000000" pitchFamily="2" charset="2"/>
              <a:buChar char="ü"/>
              <a:tabLst>
                <a:tab pos="0" algn="l"/>
              </a:tabLst>
              <a:defRPr/>
            </a:pPr>
            <a:r>
              <a:rPr lang="lv-LV" sz="2200" dirty="0" err="1">
                <a:highlight>
                  <a:srgbClr val="00FF00"/>
                </a:highlight>
              </a:rPr>
              <a:t>The</a:t>
            </a:r>
            <a:r>
              <a:rPr lang="lv-LV" sz="2200" dirty="0">
                <a:highlight>
                  <a:srgbClr val="00FF00"/>
                </a:highlight>
              </a:rPr>
              <a:t> g</a:t>
            </a:r>
            <a:r>
              <a:rPr lang="en-US" sz="2200" dirty="0" err="1">
                <a:highlight>
                  <a:srgbClr val="00FF00"/>
                </a:highlight>
              </a:rPr>
              <a:t>reen</a:t>
            </a:r>
            <a:r>
              <a:rPr lang="lv-LV" sz="2200" dirty="0">
                <a:highlight>
                  <a:srgbClr val="00FF00"/>
                </a:highlight>
              </a:rPr>
              <a:t> </a:t>
            </a:r>
            <a:r>
              <a:rPr lang="lv-LV" sz="2200" dirty="0" err="1">
                <a:highlight>
                  <a:srgbClr val="00FF00"/>
                </a:highlight>
              </a:rPr>
              <a:t>text</a:t>
            </a:r>
            <a:r>
              <a:rPr lang="en-US" sz="2200" dirty="0"/>
              <a:t> highlights a list</a:t>
            </a:r>
          </a:p>
          <a:p>
            <a:pPr marL="450850" indent="-450850" defTabSz="914400" fontAlgn="base">
              <a:spcBef>
                <a:spcPct val="0"/>
              </a:spcBef>
              <a:spcAft>
                <a:spcPts val="2400"/>
              </a:spcAft>
              <a:buFont typeface="Wingdings" panose="05000000000000000000" pitchFamily="2" charset="2"/>
              <a:buChar char="ü"/>
              <a:tabLst>
                <a:tab pos="0" algn="l"/>
              </a:tabLst>
              <a:defRPr/>
            </a:pPr>
            <a:r>
              <a:rPr lang="lv-LV" sz="2200" dirty="0" err="1">
                <a:highlight>
                  <a:srgbClr val="FFFF00"/>
                </a:highlight>
              </a:rPr>
              <a:t>The</a:t>
            </a:r>
            <a:r>
              <a:rPr lang="lv-LV" sz="2200" dirty="0">
                <a:highlight>
                  <a:srgbClr val="FFFF00"/>
                </a:highlight>
              </a:rPr>
              <a:t> </a:t>
            </a:r>
            <a:r>
              <a:rPr lang="lv-LV" sz="2200" dirty="0" err="1">
                <a:highlight>
                  <a:srgbClr val="FFFF00"/>
                </a:highlight>
              </a:rPr>
              <a:t>yellow</a:t>
            </a:r>
            <a:r>
              <a:rPr lang="lv-LV" sz="2200" dirty="0">
                <a:highlight>
                  <a:srgbClr val="FFFF00"/>
                </a:highlight>
              </a:rPr>
              <a:t> </a:t>
            </a:r>
            <a:r>
              <a:rPr lang="lv-LV" sz="2200" dirty="0" err="1">
                <a:highlight>
                  <a:srgbClr val="FFFF00"/>
                </a:highlight>
              </a:rPr>
              <a:t>text</a:t>
            </a:r>
            <a:r>
              <a:rPr lang="lv-LV" sz="2200" dirty="0">
                <a:highlight>
                  <a:srgbClr val="FFFF00"/>
                </a:highlight>
              </a:rPr>
              <a:t> </a:t>
            </a:r>
            <a:r>
              <a:rPr lang="en-US" sz="2200" dirty="0"/>
              <a:t>indicates the characteristics extracted from several </a:t>
            </a:r>
            <a:r>
              <a:rPr lang="lv-LV" sz="2200" dirty="0" err="1"/>
              <a:t>information</a:t>
            </a:r>
            <a:r>
              <a:rPr lang="lv-LV" sz="2200" dirty="0"/>
              <a:t> </a:t>
            </a:r>
            <a:r>
              <a:rPr lang="en-US" sz="2200" dirty="0"/>
              <a:t>sources by the author of the bachelor thesis </a:t>
            </a:r>
          </a:p>
          <a:p>
            <a:pPr marL="450850" indent="-450850" defTabSz="914400" fontAlgn="base">
              <a:spcBef>
                <a:spcPct val="0"/>
              </a:spcBef>
              <a:spcAft>
                <a:spcPts val="2400"/>
              </a:spcAft>
              <a:buFont typeface="Wingdings" panose="05000000000000000000" pitchFamily="2" charset="2"/>
              <a:buChar char="ü"/>
              <a:tabLst>
                <a:tab pos="0" algn="l"/>
              </a:tabLst>
              <a:defRPr/>
            </a:pPr>
            <a:r>
              <a:rPr lang="lv-LV" sz="2200" dirty="0" err="1">
                <a:highlight>
                  <a:srgbClr val="00FFFF"/>
                </a:highlight>
              </a:rPr>
              <a:t>The</a:t>
            </a:r>
            <a:r>
              <a:rPr lang="lv-LV" sz="2200" dirty="0">
                <a:highlight>
                  <a:srgbClr val="00FFFF"/>
                </a:highlight>
              </a:rPr>
              <a:t> l</a:t>
            </a:r>
            <a:r>
              <a:rPr lang="en-US" sz="2200" dirty="0" err="1">
                <a:highlight>
                  <a:srgbClr val="00FFFF"/>
                </a:highlight>
              </a:rPr>
              <a:t>ight</a:t>
            </a:r>
            <a:r>
              <a:rPr lang="en-US" sz="2200" dirty="0">
                <a:highlight>
                  <a:srgbClr val="00FFFF"/>
                </a:highlight>
              </a:rPr>
              <a:t>-blue text </a:t>
            </a:r>
            <a:r>
              <a:rPr lang="en-US" sz="2200" dirty="0"/>
              <a:t>explains the picture that the author of the bachelor thesis has developed about knowledge types based on information from two sources</a:t>
            </a:r>
            <a:endParaRPr lang="lv-LV" sz="2200" dirty="0"/>
          </a:p>
        </p:txBody>
      </p:sp>
      <p:pic>
        <p:nvPicPr>
          <p:cNvPr id="6" name="Picture 5">
            <a:extLst>
              <a:ext uri="{FF2B5EF4-FFF2-40B4-BE49-F238E27FC236}">
                <a16:creationId xmlns:a16="http://schemas.microsoft.com/office/drawing/2014/main" id="{081F5493-73A2-E8F7-85B2-0E6131435361}"/>
              </a:ext>
            </a:extLst>
          </p:cNvPr>
          <p:cNvPicPr>
            <a:picLocks noChangeAspect="1"/>
          </p:cNvPicPr>
          <p:nvPr/>
        </p:nvPicPr>
        <p:blipFill>
          <a:blip r:embed="rId2"/>
          <a:stretch>
            <a:fillRect/>
          </a:stretch>
        </p:blipFill>
        <p:spPr>
          <a:xfrm>
            <a:off x="-1" y="-26322"/>
            <a:ext cx="5403273" cy="6884322"/>
          </a:xfrm>
          <a:prstGeom prst="rect">
            <a:avLst/>
          </a:prstGeom>
        </p:spPr>
      </p:pic>
    </p:spTree>
    <p:extLst>
      <p:ext uri="{BB962C8B-B14F-4D97-AF65-F5344CB8AC3E}">
        <p14:creationId xmlns:p14="http://schemas.microsoft.com/office/powerpoint/2010/main" val="1859282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p:txBody>
          <a:bodyPr/>
          <a:lstStyle/>
          <a:p>
            <a:r>
              <a:rPr lang="en-US" dirty="0"/>
              <a:t>Academic integrity</a:t>
            </a:r>
            <a:endParaRPr lang="en-GB" dirty="0"/>
          </a:p>
        </p:txBody>
      </p:sp>
    </p:spTree>
    <p:extLst>
      <p:ext uri="{BB962C8B-B14F-4D97-AF65-F5344CB8AC3E}">
        <p14:creationId xmlns:p14="http://schemas.microsoft.com/office/powerpoint/2010/main" val="3473606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1E150F-90B6-0FBB-8B80-66700F272CFA}"/>
              </a:ext>
            </a:extLst>
          </p:cNvPr>
          <p:cNvSpPr>
            <a:spLocks noGrp="1"/>
          </p:cNvSpPr>
          <p:nvPr>
            <p:ph idx="1"/>
          </p:nvPr>
        </p:nvSpPr>
        <p:spPr>
          <a:xfrm>
            <a:off x="439916" y="445264"/>
            <a:ext cx="11211613" cy="5710439"/>
          </a:xfrm>
        </p:spPr>
        <p:txBody>
          <a:bodyPr>
            <a:noAutofit/>
          </a:bodyPr>
          <a:lstStyle/>
          <a:p>
            <a:pPr>
              <a:buFont typeface="Wingdings" panose="05000000000000000000" pitchFamily="2" charset="2"/>
              <a:buChar char="ü"/>
            </a:pPr>
            <a:r>
              <a:rPr lang="en-GB" sz="2600" dirty="0"/>
              <a:t>A bachelor thesis must not include statements without evidence</a:t>
            </a:r>
          </a:p>
          <a:p>
            <a:pPr>
              <a:buFont typeface="Wingdings" panose="05000000000000000000" pitchFamily="2" charset="2"/>
              <a:buChar char="ü"/>
            </a:pPr>
            <a:r>
              <a:rPr lang="en-GB" sz="2600" dirty="0"/>
              <a:t>Statements and evidence:</a:t>
            </a:r>
          </a:p>
          <a:p>
            <a:pPr marL="815975" indent="-457200">
              <a:spcBef>
                <a:spcPts val="2400"/>
              </a:spcBef>
              <a:buFont typeface="Wingdings" panose="05000000000000000000" pitchFamily="2" charset="2"/>
              <a:buChar char="§"/>
            </a:pPr>
            <a:r>
              <a:rPr lang="en-GB" sz="2600" dirty="0"/>
              <a:t>They may be derived from research works of other authors and included into the bachelor thesis in the form of quotations and paraphrases and are marked in the bachelor thesis by references to specific information sources</a:t>
            </a:r>
          </a:p>
          <a:p>
            <a:pPr marL="815975" indent="-457200">
              <a:spcBef>
                <a:spcPts val="2400"/>
              </a:spcBef>
              <a:buFont typeface="Wingdings" panose="05000000000000000000" pitchFamily="2" charset="2"/>
              <a:buChar char="§"/>
            </a:pPr>
            <a:r>
              <a:rPr lang="en-GB" sz="2600" dirty="0"/>
              <a:t>They may be student's conclusions from the text previously included in the bachelor thesis with references to information sources (a summary of what has been described above)</a:t>
            </a:r>
          </a:p>
          <a:p>
            <a:pPr marL="815975" indent="-457200">
              <a:spcBef>
                <a:spcPts val="2400"/>
              </a:spcBef>
              <a:buFont typeface="Wingdings" panose="05000000000000000000" pitchFamily="2" charset="2"/>
              <a:buChar char="§"/>
            </a:pPr>
            <a:r>
              <a:rPr lang="en-GB" sz="2600" dirty="0"/>
              <a:t>They may be derived from student's contributions and work done (the solution developed and the results of its verification)</a:t>
            </a:r>
          </a:p>
          <a:p>
            <a:pPr>
              <a:buFont typeface="Wingdings" panose="05000000000000000000" pitchFamily="2" charset="2"/>
              <a:buChar char="ü"/>
            </a:pPr>
            <a:endParaRPr lang="en-GB" sz="2800" dirty="0"/>
          </a:p>
        </p:txBody>
      </p:sp>
      <p:sp>
        <p:nvSpPr>
          <p:cNvPr id="4" name="Slide Number Placeholder 3">
            <a:extLst>
              <a:ext uri="{FF2B5EF4-FFF2-40B4-BE49-F238E27FC236}">
                <a16:creationId xmlns:a16="http://schemas.microsoft.com/office/drawing/2014/main" id="{D9CF1860-C306-27B4-9457-719735C4C0F6}"/>
              </a:ext>
            </a:extLst>
          </p:cNvPr>
          <p:cNvSpPr>
            <a:spLocks noGrp="1"/>
          </p:cNvSpPr>
          <p:nvPr>
            <p:ph type="sldNum" sz="quarter" idx="4"/>
          </p:nvPr>
        </p:nvSpPr>
        <p:spPr/>
        <p:txBody>
          <a:bodyPr/>
          <a:lstStyle/>
          <a:p>
            <a:r>
              <a:rPr lang="en-US" dirty="0"/>
              <a:t>Riga Technical University</a:t>
            </a:r>
          </a:p>
        </p:txBody>
      </p:sp>
    </p:spTree>
    <p:extLst>
      <p:ext uri="{BB962C8B-B14F-4D97-AF65-F5344CB8AC3E}">
        <p14:creationId xmlns:p14="http://schemas.microsoft.com/office/powerpoint/2010/main" val="2101695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9135E38-3266-A3F2-E17E-EABD25288EE7}"/>
              </a:ext>
            </a:extLst>
          </p:cNvPr>
          <p:cNvSpPr/>
          <p:nvPr/>
        </p:nvSpPr>
        <p:spPr>
          <a:xfrm>
            <a:off x="4457890" y="2255520"/>
            <a:ext cx="3258945" cy="4238515"/>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E73A90D-A9B4-49F4-AE83-973C5AE6887E}"/>
              </a:ext>
            </a:extLst>
          </p:cNvPr>
          <p:cNvSpPr txBox="1"/>
          <p:nvPr/>
        </p:nvSpPr>
        <p:spPr>
          <a:xfrm>
            <a:off x="1340535" y="1307295"/>
            <a:ext cx="2994958" cy="584775"/>
          </a:xfrm>
          <a:prstGeom prst="rect">
            <a:avLst/>
          </a:prstGeom>
          <a:noFill/>
        </p:spPr>
        <p:txBody>
          <a:bodyPr wrap="square" rtlCol="0">
            <a:spAutoFit/>
          </a:bodyPr>
          <a:lstStyle/>
          <a:p>
            <a:pPr algn="ctr">
              <a:defRPr/>
            </a:pPr>
            <a:r>
              <a:rPr lang="en-US" sz="3200" b="1" u="sng" dirty="0">
                <a:solidFill>
                  <a:schemeClr val="accent4"/>
                </a:solidFill>
                <a:latin typeface="Arial"/>
              </a:rPr>
              <a:t>Allowed</a:t>
            </a:r>
            <a:endParaRPr lang="lv-LV" sz="3200" b="1" u="sng" dirty="0">
              <a:solidFill>
                <a:schemeClr val="accent4"/>
              </a:solidFill>
              <a:latin typeface="Arial"/>
            </a:endParaRPr>
          </a:p>
        </p:txBody>
      </p:sp>
      <p:sp>
        <p:nvSpPr>
          <p:cNvPr id="16" name="TextBox 15">
            <a:extLst>
              <a:ext uri="{FF2B5EF4-FFF2-40B4-BE49-F238E27FC236}">
                <a16:creationId xmlns:a16="http://schemas.microsoft.com/office/drawing/2014/main" id="{448169B5-7F34-42F0-80FE-CB6280AE8A6C}"/>
              </a:ext>
            </a:extLst>
          </p:cNvPr>
          <p:cNvSpPr txBox="1"/>
          <p:nvPr/>
        </p:nvSpPr>
        <p:spPr>
          <a:xfrm>
            <a:off x="7762684" y="1307295"/>
            <a:ext cx="2785909" cy="584775"/>
          </a:xfrm>
          <a:prstGeom prst="rect">
            <a:avLst/>
          </a:prstGeom>
          <a:noFill/>
        </p:spPr>
        <p:txBody>
          <a:bodyPr wrap="square" rtlCol="0">
            <a:spAutoFit/>
          </a:bodyPr>
          <a:lstStyle/>
          <a:p>
            <a:pPr algn="ctr">
              <a:defRPr/>
            </a:pPr>
            <a:r>
              <a:rPr lang="en-US" sz="3200" b="1" u="sng" dirty="0">
                <a:solidFill>
                  <a:srgbClr val="FF0000"/>
                </a:solidFill>
                <a:latin typeface="Arial"/>
              </a:rPr>
              <a:t>Forbidden</a:t>
            </a:r>
            <a:endParaRPr lang="lv-LV" sz="3200" b="1" u="sng" dirty="0">
              <a:solidFill>
                <a:srgbClr val="FF0000"/>
              </a:solidFill>
              <a:latin typeface="Arial"/>
            </a:endParaRPr>
          </a:p>
        </p:txBody>
      </p:sp>
      <p:sp>
        <p:nvSpPr>
          <p:cNvPr id="22" name="TextBox 21">
            <a:extLst>
              <a:ext uri="{FF2B5EF4-FFF2-40B4-BE49-F238E27FC236}">
                <a16:creationId xmlns:a16="http://schemas.microsoft.com/office/drawing/2014/main" id="{00297333-40CE-4F4D-8079-4EB43918BB69}"/>
              </a:ext>
            </a:extLst>
          </p:cNvPr>
          <p:cNvSpPr txBox="1"/>
          <p:nvPr/>
        </p:nvSpPr>
        <p:spPr>
          <a:xfrm>
            <a:off x="7700486" y="3642492"/>
            <a:ext cx="3061187" cy="1569660"/>
          </a:xfrm>
          <a:prstGeom prst="rect">
            <a:avLst/>
          </a:prstGeom>
          <a:noFill/>
        </p:spPr>
        <p:txBody>
          <a:bodyPr wrap="square" rtlCol="0">
            <a:spAutoFit/>
          </a:bodyPr>
          <a:lstStyle/>
          <a:p>
            <a:pPr algn="ctr">
              <a:defRPr/>
            </a:pPr>
            <a:r>
              <a:rPr lang="en-US" sz="1600" dirty="0">
                <a:solidFill>
                  <a:srgbClr val="C00000"/>
                </a:solidFill>
              </a:rPr>
              <a:t>A thesis consisting only of quotations and paraphrases has little value and is considered “patchwork” plagiarism</a:t>
            </a:r>
          </a:p>
          <a:p>
            <a:pPr algn="ctr">
              <a:defRPr/>
            </a:pPr>
            <a:endParaRPr lang="en-US" sz="1600" dirty="0">
              <a:solidFill>
                <a:srgbClr val="C00000"/>
              </a:solidFill>
              <a:latin typeface="Arial"/>
            </a:endParaRPr>
          </a:p>
        </p:txBody>
      </p:sp>
      <p:sp>
        <p:nvSpPr>
          <p:cNvPr id="5" name="Title 4">
            <a:extLst>
              <a:ext uri="{FF2B5EF4-FFF2-40B4-BE49-F238E27FC236}">
                <a16:creationId xmlns:a16="http://schemas.microsoft.com/office/drawing/2014/main" id="{C1440B7B-4B6B-BCBD-AA02-E6E50190D265}"/>
              </a:ext>
            </a:extLst>
          </p:cNvPr>
          <p:cNvSpPr>
            <a:spLocks noGrp="1"/>
          </p:cNvSpPr>
          <p:nvPr>
            <p:ph type="title"/>
          </p:nvPr>
        </p:nvSpPr>
        <p:spPr/>
        <p:txBody>
          <a:bodyPr/>
          <a:lstStyle/>
          <a:p>
            <a:r>
              <a:rPr lang="en-US" dirty="0"/>
              <a:t>Statements in </a:t>
            </a:r>
            <a:r>
              <a:rPr lang="lv-LV" dirty="0" err="1"/>
              <a:t>the</a:t>
            </a:r>
            <a:r>
              <a:rPr lang="lv-LV" dirty="0"/>
              <a:t> </a:t>
            </a:r>
            <a:r>
              <a:rPr lang="en-US" dirty="0"/>
              <a:t>analytical part</a:t>
            </a:r>
            <a:endParaRPr lang="en-GB" dirty="0"/>
          </a:p>
        </p:txBody>
      </p:sp>
      <p:sp>
        <p:nvSpPr>
          <p:cNvPr id="3" name="TextBox 2">
            <a:extLst>
              <a:ext uri="{FF2B5EF4-FFF2-40B4-BE49-F238E27FC236}">
                <a16:creationId xmlns:a16="http://schemas.microsoft.com/office/drawing/2014/main" id="{A402AB81-6BA7-CC86-79C8-8329BD445A48}"/>
              </a:ext>
            </a:extLst>
          </p:cNvPr>
          <p:cNvSpPr txBox="1"/>
          <p:nvPr/>
        </p:nvSpPr>
        <p:spPr>
          <a:xfrm>
            <a:off x="4404625" y="2691046"/>
            <a:ext cx="3295861" cy="461665"/>
          </a:xfrm>
          <a:prstGeom prst="rect">
            <a:avLst/>
          </a:prstGeom>
          <a:noFill/>
        </p:spPr>
        <p:txBody>
          <a:bodyPr wrap="square" rtlCol="0">
            <a:spAutoFit/>
          </a:bodyPr>
          <a:lstStyle/>
          <a:p>
            <a:pPr algn="ctr">
              <a:defRPr/>
            </a:pPr>
            <a:r>
              <a:rPr lang="en-US" sz="2400" cap="all" dirty="0">
                <a:solidFill>
                  <a:schemeClr val="bg1"/>
                </a:solidFill>
                <a:latin typeface="Arial"/>
              </a:rPr>
              <a:t>BACHELOR THESIS</a:t>
            </a:r>
          </a:p>
        </p:txBody>
      </p:sp>
      <p:pic>
        <p:nvPicPr>
          <p:cNvPr id="6" name="Graphic 5" descr="Storytelling with solid fill">
            <a:extLst>
              <a:ext uri="{FF2B5EF4-FFF2-40B4-BE49-F238E27FC236}">
                <a16:creationId xmlns:a16="http://schemas.microsoft.com/office/drawing/2014/main" id="{EC06F782-1EC2-AEB2-1CB6-0DFE85F4124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23118" y="3850451"/>
            <a:ext cx="1828800" cy="1828800"/>
          </a:xfrm>
          <a:prstGeom prst="rect">
            <a:avLst/>
          </a:prstGeom>
        </p:spPr>
      </p:pic>
      <p:sp>
        <p:nvSpPr>
          <p:cNvPr id="2" name="Стрелка вправо 6">
            <a:extLst>
              <a:ext uri="{FF2B5EF4-FFF2-40B4-BE49-F238E27FC236}">
                <a16:creationId xmlns:a16="http://schemas.microsoft.com/office/drawing/2014/main" id="{B970F589-6D5D-4A39-E412-326345D0F2AF}"/>
              </a:ext>
            </a:extLst>
          </p:cNvPr>
          <p:cNvSpPr/>
          <p:nvPr/>
        </p:nvSpPr>
        <p:spPr>
          <a:xfrm>
            <a:off x="1439168" y="2504235"/>
            <a:ext cx="2994959" cy="804776"/>
          </a:xfrm>
          <a:prstGeom prst="rightArrow">
            <a:avLst/>
          </a:prstGeom>
          <a:solidFill>
            <a:srgbClr val="84AA33"/>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100" dirty="0">
                <a:solidFill>
                  <a:schemeClr val="bg1">
                    <a:lumMod val="95000"/>
                  </a:schemeClr>
                </a:solidFill>
              </a:rPr>
              <a:t>with references and “”</a:t>
            </a:r>
            <a:endParaRPr lang="lv-LV" sz="2100" dirty="0">
              <a:solidFill>
                <a:schemeClr val="bg1">
                  <a:lumMod val="95000"/>
                </a:schemeClr>
              </a:solidFill>
            </a:endParaRPr>
          </a:p>
        </p:txBody>
      </p:sp>
      <p:sp>
        <p:nvSpPr>
          <p:cNvPr id="4" name="TextBox 3">
            <a:extLst>
              <a:ext uri="{FF2B5EF4-FFF2-40B4-BE49-F238E27FC236}">
                <a16:creationId xmlns:a16="http://schemas.microsoft.com/office/drawing/2014/main" id="{3BDE9611-F9EF-C8AF-FE32-3E4B1FA96073}"/>
              </a:ext>
            </a:extLst>
          </p:cNvPr>
          <p:cNvSpPr txBox="1"/>
          <p:nvPr/>
        </p:nvSpPr>
        <p:spPr>
          <a:xfrm>
            <a:off x="1426205" y="2266092"/>
            <a:ext cx="2596532" cy="523220"/>
          </a:xfrm>
          <a:prstGeom prst="rect">
            <a:avLst/>
          </a:prstGeom>
          <a:noFill/>
        </p:spPr>
        <p:txBody>
          <a:bodyPr wrap="square" rtlCol="0">
            <a:spAutoFit/>
          </a:bodyPr>
          <a:lstStyle/>
          <a:p>
            <a:pPr algn="ctr"/>
            <a:r>
              <a:rPr lang="en-US" sz="2800" b="1" dirty="0">
                <a:solidFill>
                  <a:srgbClr val="84AA33"/>
                </a:solidFill>
              </a:rPr>
              <a:t>Quotations</a:t>
            </a:r>
            <a:endParaRPr lang="lv-LV" sz="2800" b="1" dirty="0">
              <a:solidFill>
                <a:srgbClr val="84AA33"/>
              </a:solidFill>
            </a:endParaRPr>
          </a:p>
        </p:txBody>
      </p:sp>
      <p:sp>
        <p:nvSpPr>
          <p:cNvPr id="17" name="Стрелка вправо 12">
            <a:extLst>
              <a:ext uri="{FF2B5EF4-FFF2-40B4-BE49-F238E27FC236}">
                <a16:creationId xmlns:a16="http://schemas.microsoft.com/office/drawing/2014/main" id="{C1A0283C-8B8C-A5AA-C91C-04804D622A0C}"/>
              </a:ext>
            </a:extLst>
          </p:cNvPr>
          <p:cNvSpPr/>
          <p:nvPr/>
        </p:nvSpPr>
        <p:spPr>
          <a:xfrm>
            <a:off x="1439168" y="3710478"/>
            <a:ext cx="2994959" cy="758310"/>
          </a:xfrm>
          <a:prstGeom prst="rightArrow">
            <a:avLst/>
          </a:prstGeom>
          <a:solidFill>
            <a:srgbClr val="84AA33"/>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100">
                <a:solidFill>
                  <a:schemeClr val="bg1">
                    <a:lumMod val="95000"/>
                  </a:schemeClr>
                </a:solidFill>
              </a:rPr>
              <a:t>with references</a:t>
            </a:r>
            <a:endParaRPr lang="lv-LV" sz="2100" dirty="0">
              <a:solidFill>
                <a:schemeClr val="bg1">
                  <a:lumMod val="95000"/>
                </a:schemeClr>
              </a:solidFill>
            </a:endParaRPr>
          </a:p>
        </p:txBody>
      </p:sp>
      <p:sp>
        <p:nvSpPr>
          <p:cNvPr id="18" name="TextBox 17">
            <a:extLst>
              <a:ext uri="{FF2B5EF4-FFF2-40B4-BE49-F238E27FC236}">
                <a16:creationId xmlns:a16="http://schemas.microsoft.com/office/drawing/2014/main" id="{1950BA8C-A329-4A54-A6F7-CAE96437ABD9}"/>
              </a:ext>
            </a:extLst>
          </p:cNvPr>
          <p:cNvSpPr txBox="1"/>
          <p:nvPr/>
        </p:nvSpPr>
        <p:spPr>
          <a:xfrm>
            <a:off x="1426204" y="3461993"/>
            <a:ext cx="2596532" cy="523220"/>
          </a:xfrm>
          <a:prstGeom prst="rect">
            <a:avLst/>
          </a:prstGeom>
          <a:noFill/>
        </p:spPr>
        <p:txBody>
          <a:bodyPr wrap="square" rtlCol="0">
            <a:spAutoFit/>
          </a:bodyPr>
          <a:lstStyle/>
          <a:p>
            <a:pPr algn="ctr"/>
            <a:r>
              <a:rPr lang="lv-LV" sz="2800" b="1" dirty="0" err="1">
                <a:solidFill>
                  <a:srgbClr val="84AA33"/>
                </a:solidFill>
              </a:rPr>
              <a:t>Para</a:t>
            </a:r>
            <a:r>
              <a:rPr lang="en-US" sz="2800" b="1" dirty="0">
                <a:solidFill>
                  <a:srgbClr val="84AA33"/>
                </a:solidFill>
              </a:rPr>
              <a:t>phrases</a:t>
            </a:r>
            <a:endParaRPr lang="lv-LV" sz="2800" b="1" dirty="0">
              <a:solidFill>
                <a:srgbClr val="84AA33"/>
              </a:solidFill>
            </a:endParaRPr>
          </a:p>
        </p:txBody>
      </p:sp>
      <p:sp>
        <p:nvSpPr>
          <p:cNvPr id="19" name="TextBox 18">
            <a:extLst>
              <a:ext uri="{FF2B5EF4-FFF2-40B4-BE49-F238E27FC236}">
                <a16:creationId xmlns:a16="http://schemas.microsoft.com/office/drawing/2014/main" id="{3C82BF3F-1772-46F2-1AF7-17BDC1D64B9B}"/>
              </a:ext>
            </a:extLst>
          </p:cNvPr>
          <p:cNvSpPr txBox="1"/>
          <p:nvPr/>
        </p:nvSpPr>
        <p:spPr>
          <a:xfrm>
            <a:off x="1440484" y="5064877"/>
            <a:ext cx="2854064" cy="954107"/>
          </a:xfrm>
          <a:prstGeom prst="rect">
            <a:avLst/>
          </a:prstGeom>
          <a:noFill/>
        </p:spPr>
        <p:txBody>
          <a:bodyPr wrap="square" rtlCol="0">
            <a:spAutoFit/>
          </a:bodyPr>
          <a:lstStyle/>
          <a:p>
            <a:pPr algn="ctr"/>
            <a:r>
              <a:rPr lang="lv-LV" sz="2800" b="1" dirty="0">
                <a:solidFill>
                  <a:srgbClr val="84AA33"/>
                </a:solidFill>
              </a:rPr>
              <a:t>Student</a:t>
            </a:r>
            <a:r>
              <a:rPr lang="en-US" sz="2800" b="1" dirty="0">
                <a:solidFill>
                  <a:srgbClr val="84AA33"/>
                </a:solidFill>
              </a:rPr>
              <a:t>’s contribution</a:t>
            </a:r>
            <a:endParaRPr lang="lv-LV" sz="2800" b="1" dirty="0">
              <a:solidFill>
                <a:srgbClr val="84AA33"/>
              </a:solidFill>
            </a:endParaRPr>
          </a:p>
        </p:txBody>
      </p:sp>
      <p:sp>
        <p:nvSpPr>
          <p:cNvPr id="21" name="Стрелка вправо 6">
            <a:extLst>
              <a:ext uri="{FF2B5EF4-FFF2-40B4-BE49-F238E27FC236}">
                <a16:creationId xmlns:a16="http://schemas.microsoft.com/office/drawing/2014/main" id="{3C617C9B-15AB-8F88-E459-E353C4B00D5F}"/>
              </a:ext>
            </a:extLst>
          </p:cNvPr>
          <p:cNvSpPr/>
          <p:nvPr/>
        </p:nvSpPr>
        <p:spPr>
          <a:xfrm>
            <a:off x="1426205" y="5735726"/>
            <a:ext cx="3007922" cy="758309"/>
          </a:xfrm>
          <a:prstGeom prst="rightArrow">
            <a:avLst>
              <a:gd name="adj1" fmla="val 50000"/>
              <a:gd name="adj2" fmla="val 59497"/>
            </a:avLst>
          </a:prstGeom>
          <a:solidFill>
            <a:srgbClr val="84AA33"/>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100">
                <a:solidFill>
                  <a:schemeClr val="bg1">
                    <a:lumMod val="95000"/>
                  </a:schemeClr>
                </a:solidFill>
              </a:rPr>
              <a:t>clearly identifiable</a:t>
            </a:r>
            <a:endParaRPr lang="lv-LV" sz="2100" dirty="0">
              <a:solidFill>
                <a:schemeClr val="bg1">
                  <a:lumMod val="95000"/>
                </a:schemeClr>
              </a:solidFill>
            </a:endParaRPr>
          </a:p>
        </p:txBody>
      </p:sp>
      <p:sp>
        <p:nvSpPr>
          <p:cNvPr id="23" name="Стрелка вправо 14">
            <a:extLst>
              <a:ext uri="{FF2B5EF4-FFF2-40B4-BE49-F238E27FC236}">
                <a16:creationId xmlns:a16="http://schemas.microsoft.com/office/drawing/2014/main" id="{64C49D6D-03B4-DA09-30E1-5DA0D4723476}"/>
              </a:ext>
            </a:extLst>
          </p:cNvPr>
          <p:cNvSpPr/>
          <p:nvPr/>
        </p:nvSpPr>
        <p:spPr>
          <a:xfrm>
            <a:off x="7724249" y="2604948"/>
            <a:ext cx="2640874" cy="93610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ln>
                <a:solidFill>
                  <a:srgbClr val="FF0000"/>
                </a:solidFill>
              </a:ln>
            </a:endParaRPr>
          </a:p>
        </p:txBody>
      </p:sp>
      <p:sp>
        <p:nvSpPr>
          <p:cNvPr id="24" name="TextBox 23">
            <a:extLst>
              <a:ext uri="{FF2B5EF4-FFF2-40B4-BE49-F238E27FC236}">
                <a16:creationId xmlns:a16="http://schemas.microsoft.com/office/drawing/2014/main" id="{2C7ACDB1-B635-73F2-B749-80B2DF23E8C9}"/>
              </a:ext>
            </a:extLst>
          </p:cNvPr>
          <p:cNvSpPr txBox="1"/>
          <p:nvPr/>
        </p:nvSpPr>
        <p:spPr>
          <a:xfrm>
            <a:off x="7560977" y="2363897"/>
            <a:ext cx="2505075" cy="523220"/>
          </a:xfrm>
          <a:prstGeom prst="rect">
            <a:avLst/>
          </a:prstGeom>
          <a:noFill/>
        </p:spPr>
        <p:txBody>
          <a:bodyPr wrap="square" rtlCol="0">
            <a:spAutoFit/>
          </a:bodyPr>
          <a:lstStyle/>
          <a:p>
            <a:pPr algn="ctr"/>
            <a:r>
              <a:rPr lang="lv-LV" sz="2800" b="1" dirty="0">
                <a:solidFill>
                  <a:srgbClr val="C00000"/>
                </a:solidFill>
              </a:rPr>
              <a:t>Pla</a:t>
            </a:r>
            <a:r>
              <a:rPr lang="en-US" sz="2800" b="1" dirty="0" err="1">
                <a:solidFill>
                  <a:srgbClr val="C00000"/>
                </a:solidFill>
              </a:rPr>
              <a:t>giarism</a:t>
            </a:r>
            <a:endParaRPr lang="lv-LV" sz="2800" b="1" dirty="0">
              <a:solidFill>
                <a:srgbClr val="C00000"/>
              </a:solidFill>
            </a:endParaRPr>
          </a:p>
        </p:txBody>
      </p:sp>
    </p:spTree>
    <p:extLst>
      <p:ext uri="{BB962C8B-B14F-4D97-AF65-F5344CB8AC3E}">
        <p14:creationId xmlns:p14="http://schemas.microsoft.com/office/powerpoint/2010/main" val="4205227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C6B0C9-DE78-5983-75F5-DC5446EB9AFC}"/>
              </a:ext>
            </a:extLst>
          </p:cNvPr>
          <p:cNvSpPr>
            <a:spLocks noGrp="1"/>
          </p:cNvSpPr>
          <p:nvPr>
            <p:ph type="sldNum" sz="quarter" idx="4"/>
          </p:nvPr>
        </p:nvSpPr>
        <p:spPr/>
        <p:txBody>
          <a:bodyPr/>
          <a:lstStyle/>
          <a:p>
            <a:r>
              <a:rPr lang="en-US" dirty="0"/>
              <a:t>Riga Technical University</a:t>
            </a:r>
          </a:p>
        </p:txBody>
      </p:sp>
      <p:sp>
        <p:nvSpPr>
          <p:cNvPr id="6" name="Oval 5">
            <a:extLst>
              <a:ext uri="{FF2B5EF4-FFF2-40B4-BE49-F238E27FC236}">
                <a16:creationId xmlns:a16="http://schemas.microsoft.com/office/drawing/2014/main" id="{9C80C58B-CBC3-B191-EC04-3B491F6E7763}"/>
              </a:ext>
            </a:extLst>
          </p:cNvPr>
          <p:cNvSpPr/>
          <p:nvPr/>
        </p:nvSpPr>
        <p:spPr>
          <a:xfrm>
            <a:off x="4905155" y="2210324"/>
            <a:ext cx="2200495" cy="2076343"/>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Quotations</a:t>
            </a:r>
            <a:endParaRPr lang="en-GB" sz="2200" dirty="0"/>
          </a:p>
        </p:txBody>
      </p:sp>
      <p:sp>
        <p:nvSpPr>
          <p:cNvPr id="7" name="Rectangle: Rounded Corners 6">
            <a:extLst>
              <a:ext uri="{FF2B5EF4-FFF2-40B4-BE49-F238E27FC236}">
                <a16:creationId xmlns:a16="http://schemas.microsoft.com/office/drawing/2014/main" id="{D719BAE9-E39A-7F10-6858-CEF50886A9F9}"/>
              </a:ext>
            </a:extLst>
          </p:cNvPr>
          <p:cNvSpPr/>
          <p:nvPr/>
        </p:nvSpPr>
        <p:spPr>
          <a:xfrm>
            <a:off x="1343025" y="917170"/>
            <a:ext cx="3231045" cy="1120925"/>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Only a few (the most important) are allowed in the bachelor thesis</a:t>
            </a:r>
            <a:endParaRPr lang="en-GB" sz="2200" dirty="0"/>
          </a:p>
        </p:txBody>
      </p:sp>
      <p:sp>
        <p:nvSpPr>
          <p:cNvPr id="8" name="Rectangle: Rounded Corners 7">
            <a:extLst>
              <a:ext uri="{FF2B5EF4-FFF2-40B4-BE49-F238E27FC236}">
                <a16:creationId xmlns:a16="http://schemas.microsoft.com/office/drawing/2014/main" id="{8B603324-C337-7A19-F86E-99B11AD47240}"/>
              </a:ext>
            </a:extLst>
          </p:cNvPr>
          <p:cNvSpPr/>
          <p:nvPr/>
        </p:nvSpPr>
        <p:spPr>
          <a:xfrm>
            <a:off x="7332180" y="865576"/>
            <a:ext cx="3231045" cy="1120925"/>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Quotation marks are mandatory</a:t>
            </a:r>
            <a:endParaRPr lang="en-GB" sz="2200" dirty="0"/>
          </a:p>
        </p:txBody>
      </p:sp>
      <p:sp>
        <p:nvSpPr>
          <p:cNvPr id="9" name="Rectangle: Rounded Corners 8">
            <a:extLst>
              <a:ext uri="{FF2B5EF4-FFF2-40B4-BE49-F238E27FC236}">
                <a16:creationId xmlns:a16="http://schemas.microsoft.com/office/drawing/2014/main" id="{09DE60D4-5D8A-27D3-AF4C-DD79423F6D1D}"/>
              </a:ext>
            </a:extLst>
          </p:cNvPr>
          <p:cNvSpPr/>
          <p:nvPr/>
        </p:nvSpPr>
        <p:spPr>
          <a:xfrm>
            <a:off x="7353408" y="2688032"/>
            <a:ext cx="3352692" cy="1120925"/>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Reference to the </a:t>
            </a:r>
            <a:r>
              <a:rPr lang="lv-LV" sz="2200" dirty="0" err="1"/>
              <a:t>information</a:t>
            </a:r>
            <a:r>
              <a:rPr lang="lv-LV" sz="2200" dirty="0"/>
              <a:t> </a:t>
            </a:r>
            <a:r>
              <a:rPr lang="lv-LV" sz="2200" dirty="0" err="1"/>
              <a:t>source</a:t>
            </a:r>
            <a:r>
              <a:rPr lang="lv-LV" sz="2200" dirty="0"/>
              <a:t> </a:t>
            </a:r>
            <a:r>
              <a:rPr lang="en-US" sz="2200" dirty="0"/>
              <a:t>is mandatory</a:t>
            </a:r>
            <a:endParaRPr lang="lv-LV" sz="2200" dirty="0"/>
          </a:p>
        </p:txBody>
      </p:sp>
      <p:sp>
        <p:nvSpPr>
          <p:cNvPr id="11" name="Rectangle: Rounded Corners 10">
            <a:extLst>
              <a:ext uri="{FF2B5EF4-FFF2-40B4-BE49-F238E27FC236}">
                <a16:creationId xmlns:a16="http://schemas.microsoft.com/office/drawing/2014/main" id="{99F19672-95FE-AADF-4BF3-0C83DD951DDE}"/>
              </a:ext>
            </a:extLst>
          </p:cNvPr>
          <p:cNvSpPr/>
          <p:nvPr/>
        </p:nvSpPr>
        <p:spPr>
          <a:xfrm>
            <a:off x="1389488" y="2688033"/>
            <a:ext cx="3231045" cy="1120925"/>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A direct copy of a passage of text</a:t>
            </a:r>
            <a:endParaRPr lang="en-GB" sz="2200" dirty="0"/>
          </a:p>
        </p:txBody>
      </p:sp>
      <p:cxnSp>
        <p:nvCxnSpPr>
          <p:cNvPr id="3" name="Straight Connector 2">
            <a:extLst>
              <a:ext uri="{FF2B5EF4-FFF2-40B4-BE49-F238E27FC236}">
                <a16:creationId xmlns:a16="http://schemas.microsoft.com/office/drawing/2014/main" id="{C6636242-8CD1-195D-EEDF-CC06F983BC9C}"/>
              </a:ext>
            </a:extLst>
          </p:cNvPr>
          <p:cNvCxnSpPr>
            <a:cxnSpLocks/>
            <a:stCxn id="11" idx="3"/>
            <a:endCxn id="6" idx="2"/>
          </p:cNvCxnSpPr>
          <p:nvPr/>
        </p:nvCxnSpPr>
        <p:spPr>
          <a:xfrm>
            <a:off x="4620533" y="3248496"/>
            <a:ext cx="28462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BDBD03E0-0157-EE86-A6FD-88D5F2E89A2D}"/>
              </a:ext>
            </a:extLst>
          </p:cNvPr>
          <p:cNvCxnSpPr>
            <a:cxnSpLocks/>
            <a:stCxn id="7" idx="3"/>
            <a:endCxn id="6" idx="1"/>
          </p:cNvCxnSpPr>
          <p:nvPr/>
        </p:nvCxnSpPr>
        <p:spPr>
          <a:xfrm>
            <a:off x="4574070" y="1477633"/>
            <a:ext cx="653340" cy="10367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14A68FF5-A32C-3ADC-018B-7C86A7994804}"/>
              </a:ext>
            </a:extLst>
          </p:cNvPr>
          <p:cNvCxnSpPr>
            <a:cxnSpLocks/>
            <a:stCxn id="6" idx="6"/>
            <a:endCxn id="9" idx="1"/>
          </p:cNvCxnSpPr>
          <p:nvPr/>
        </p:nvCxnSpPr>
        <p:spPr>
          <a:xfrm flipV="1">
            <a:off x="7105650" y="3248495"/>
            <a:ext cx="24775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E4443140-2B93-FCE8-FD29-FF0D82CED946}"/>
              </a:ext>
            </a:extLst>
          </p:cNvPr>
          <p:cNvCxnSpPr>
            <a:cxnSpLocks/>
            <a:stCxn id="8" idx="1"/>
            <a:endCxn id="6" idx="7"/>
          </p:cNvCxnSpPr>
          <p:nvPr/>
        </p:nvCxnSpPr>
        <p:spPr>
          <a:xfrm flipH="1">
            <a:off x="6783395" y="1426039"/>
            <a:ext cx="548785" cy="1088358"/>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3B8D21D8-B198-F6DB-5B8A-9132C9E125BC}"/>
              </a:ext>
            </a:extLst>
          </p:cNvPr>
          <p:cNvSpPr txBox="1"/>
          <p:nvPr/>
        </p:nvSpPr>
        <p:spPr>
          <a:xfrm>
            <a:off x="1236980" y="4936603"/>
            <a:ext cx="9951720" cy="923330"/>
          </a:xfrm>
          <a:prstGeom prst="rect">
            <a:avLst/>
          </a:prstGeom>
          <a:noFill/>
        </p:spPr>
        <p:txBody>
          <a:bodyPr wrap="square">
            <a:spAutoFit/>
          </a:bodyPr>
          <a:lstStyle/>
          <a:p>
            <a:r>
              <a:rPr lang="en-US" b="1" dirty="0"/>
              <a:t>EXAMPLE:</a:t>
            </a:r>
          </a:p>
          <a:p>
            <a:pPr algn="ctr"/>
            <a:r>
              <a:rPr lang="en-US" dirty="0"/>
              <a:t>“Machine learning typically involves adaptive mechanisms that allow computers to learn from experience, learn by example, and learn by analogy” (</a:t>
            </a:r>
            <a:r>
              <a:rPr lang="en-US" dirty="0" err="1"/>
              <a:t>Negnevitsky</a:t>
            </a:r>
            <a:r>
              <a:rPr lang="en-US" dirty="0"/>
              <a:t>, 2011)</a:t>
            </a:r>
            <a:endParaRPr lang="en-GB" dirty="0"/>
          </a:p>
        </p:txBody>
      </p:sp>
    </p:spTree>
    <p:extLst>
      <p:ext uri="{BB962C8B-B14F-4D97-AF65-F5344CB8AC3E}">
        <p14:creationId xmlns:p14="http://schemas.microsoft.com/office/powerpoint/2010/main" val="3824431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dirty="0"/>
              <a:t>Riga Technical University</a:t>
            </a:r>
          </a:p>
        </p:txBody>
      </p:sp>
      <p:sp>
        <p:nvSpPr>
          <p:cNvPr id="7" name="TextBox 6">
            <a:extLst>
              <a:ext uri="{FF2B5EF4-FFF2-40B4-BE49-F238E27FC236}">
                <a16:creationId xmlns:a16="http://schemas.microsoft.com/office/drawing/2014/main" id="{358A3EC1-ABAB-6D20-7E49-866B0153D46B}"/>
              </a:ext>
            </a:extLst>
          </p:cNvPr>
          <p:cNvSpPr txBox="1"/>
          <p:nvPr/>
        </p:nvSpPr>
        <p:spPr>
          <a:xfrm>
            <a:off x="609600" y="1430656"/>
            <a:ext cx="10139680" cy="3600986"/>
          </a:xfrm>
          <a:prstGeom prst="rect">
            <a:avLst/>
          </a:prstGeom>
          <a:noFill/>
        </p:spPr>
        <p:txBody>
          <a:bodyPr wrap="square">
            <a:spAutoFit/>
          </a:bodyPr>
          <a:lstStyle/>
          <a:p>
            <a:pPr marL="457200" indent="-457200">
              <a:spcAft>
                <a:spcPts val="2400"/>
              </a:spcAft>
              <a:buFont typeface="Wingdings" panose="05000000000000000000" pitchFamily="2" charset="2"/>
              <a:buChar char="ü"/>
            </a:pPr>
            <a:r>
              <a:rPr lang="en-US" sz="2800" dirty="0"/>
              <a:t>The minimal volume of the bachelor thesis is 50 pages</a:t>
            </a:r>
          </a:p>
          <a:p>
            <a:pPr marL="457200" indent="-457200">
              <a:spcAft>
                <a:spcPts val="2400"/>
              </a:spcAft>
              <a:buFont typeface="Wingdings" panose="05000000000000000000" pitchFamily="2" charset="2"/>
              <a:buChar char="ü"/>
            </a:pPr>
            <a:r>
              <a:rPr lang="en-US" sz="2800" dirty="0"/>
              <a:t>It is recommended not to exceed 80 pages</a:t>
            </a:r>
          </a:p>
          <a:p>
            <a:pPr marL="457200" indent="-457200">
              <a:spcAft>
                <a:spcPts val="2400"/>
              </a:spcAft>
              <a:buFont typeface="Wingdings" panose="05000000000000000000" pitchFamily="2" charset="2"/>
              <a:buChar char="ü"/>
            </a:pPr>
            <a:r>
              <a:rPr lang="en-US" sz="2800" dirty="0"/>
              <a:t>All pages are counted, starting from the title page and excluding </a:t>
            </a:r>
            <a:r>
              <a:rPr lang="en-US" sz="2800" dirty="0" err="1"/>
              <a:t>th</a:t>
            </a:r>
            <a:r>
              <a:rPr lang="en-GB" sz="2800" dirty="0"/>
              <a:t>e list of references and appendixes to the bachelor thesis </a:t>
            </a:r>
            <a:endParaRPr lang="en-US" sz="2800" dirty="0"/>
          </a:p>
          <a:p>
            <a:pPr marL="457200" indent="-457200">
              <a:spcAft>
                <a:spcPts val="2400"/>
              </a:spcAft>
              <a:buFont typeface="Wingdings" panose="05000000000000000000" pitchFamily="2" charset="2"/>
              <a:buChar char="ü"/>
            </a:pPr>
            <a:r>
              <a:rPr lang="en-GB" sz="2800" dirty="0"/>
              <a:t>Page number on the title page is not written</a:t>
            </a:r>
            <a:endParaRPr lang="lv-LV" sz="2800" dirty="0"/>
          </a:p>
        </p:txBody>
      </p:sp>
      <p:sp>
        <p:nvSpPr>
          <p:cNvPr id="5" name="Title 2">
            <a:extLst>
              <a:ext uri="{FF2B5EF4-FFF2-40B4-BE49-F238E27FC236}">
                <a16:creationId xmlns:a16="http://schemas.microsoft.com/office/drawing/2014/main" id="{F14A9FF4-819E-D17F-08C4-9E2F147BDA22}"/>
              </a:ext>
            </a:extLst>
          </p:cNvPr>
          <p:cNvSpPr>
            <a:spLocks noGrp="1"/>
          </p:cNvSpPr>
          <p:nvPr>
            <p:ph type="title"/>
          </p:nvPr>
        </p:nvSpPr>
        <p:spPr>
          <a:xfrm>
            <a:off x="609600" y="363965"/>
            <a:ext cx="10972800" cy="770685"/>
          </a:xfrm>
        </p:spPr>
        <p:txBody>
          <a:bodyPr/>
          <a:lstStyle/>
          <a:p>
            <a:r>
              <a:rPr lang="en-US" dirty="0"/>
              <a:t>Volume of </a:t>
            </a:r>
            <a:r>
              <a:rPr lang="lv-LV" dirty="0" err="1"/>
              <a:t>the</a:t>
            </a:r>
            <a:r>
              <a:rPr lang="lv-LV" dirty="0"/>
              <a:t> </a:t>
            </a:r>
            <a:r>
              <a:rPr lang="en-US" dirty="0"/>
              <a:t>bachelor thesis</a:t>
            </a:r>
            <a:endParaRPr lang="en-GB" dirty="0"/>
          </a:p>
        </p:txBody>
      </p:sp>
    </p:spTree>
    <p:extLst>
      <p:ext uri="{BB962C8B-B14F-4D97-AF65-F5344CB8AC3E}">
        <p14:creationId xmlns:p14="http://schemas.microsoft.com/office/powerpoint/2010/main" val="1690499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C6B0C9-DE78-5983-75F5-DC5446EB9AFC}"/>
              </a:ext>
            </a:extLst>
          </p:cNvPr>
          <p:cNvSpPr>
            <a:spLocks noGrp="1"/>
          </p:cNvSpPr>
          <p:nvPr>
            <p:ph type="sldNum" sz="quarter" idx="4"/>
          </p:nvPr>
        </p:nvSpPr>
        <p:spPr/>
        <p:txBody>
          <a:bodyPr/>
          <a:lstStyle/>
          <a:p>
            <a:r>
              <a:rPr lang="en-US" dirty="0"/>
              <a:t>Riga Technical University</a:t>
            </a:r>
          </a:p>
        </p:txBody>
      </p:sp>
      <p:sp>
        <p:nvSpPr>
          <p:cNvPr id="6" name="Oval 5">
            <a:extLst>
              <a:ext uri="{FF2B5EF4-FFF2-40B4-BE49-F238E27FC236}">
                <a16:creationId xmlns:a16="http://schemas.microsoft.com/office/drawing/2014/main" id="{9C80C58B-CBC3-B191-EC04-3B491F6E7763}"/>
              </a:ext>
            </a:extLst>
          </p:cNvPr>
          <p:cNvSpPr/>
          <p:nvPr/>
        </p:nvSpPr>
        <p:spPr>
          <a:xfrm>
            <a:off x="5008534" y="1435970"/>
            <a:ext cx="2306665" cy="217493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Paraphrase</a:t>
            </a:r>
            <a:endParaRPr lang="en-GB" sz="2200" dirty="0"/>
          </a:p>
        </p:txBody>
      </p:sp>
      <p:sp>
        <p:nvSpPr>
          <p:cNvPr id="9" name="Rectangle: Rounded Corners 8">
            <a:extLst>
              <a:ext uri="{FF2B5EF4-FFF2-40B4-BE49-F238E27FC236}">
                <a16:creationId xmlns:a16="http://schemas.microsoft.com/office/drawing/2014/main" id="{09DE60D4-5D8A-27D3-AF4C-DD79423F6D1D}"/>
              </a:ext>
            </a:extLst>
          </p:cNvPr>
          <p:cNvSpPr/>
          <p:nvPr/>
        </p:nvSpPr>
        <p:spPr>
          <a:xfrm>
            <a:off x="7913860" y="1792677"/>
            <a:ext cx="3857141" cy="1461516"/>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Reference to </a:t>
            </a:r>
            <a:r>
              <a:rPr lang="lv-LV" sz="2200" dirty="0" err="1"/>
              <a:t>the</a:t>
            </a:r>
            <a:r>
              <a:rPr lang="lv-LV" sz="2200" dirty="0"/>
              <a:t> </a:t>
            </a:r>
            <a:r>
              <a:rPr lang="en-US" sz="2200" dirty="0"/>
              <a:t>information source is mandatory</a:t>
            </a:r>
            <a:endParaRPr lang="lv-LV" sz="2200" dirty="0"/>
          </a:p>
        </p:txBody>
      </p:sp>
      <p:sp>
        <p:nvSpPr>
          <p:cNvPr id="11" name="Rectangle: Rounded Corners 10">
            <a:extLst>
              <a:ext uri="{FF2B5EF4-FFF2-40B4-BE49-F238E27FC236}">
                <a16:creationId xmlns:a16="http://schemas.microsoft.com/office/drawing/2014/main" id="{99F19672-95FE-AADF-4BF3-0C83DD951DDE}"/>
              </a:ext>
            </a:extLst>
          </p:cNvPr>
          <p:cNvSpPr/>
          <p:nvPr/>
        </p:nvSpPr>
        <p:spPr>
          <a:xfrm>
            <a:off x="484017" y="1792677"/>
            <a:ext cx="3857141" cy="1461516"/>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Retelling ideas/information represented in an information source in student’s words</a:t>
            </a:r>
            <a:endParaRPr lang="en-GB" sz="2200" dirty="0"/>
          </a:p>
        </p:txBody>
      </p:sp>
      <p:cxnSp>
        <p:nvCxnSpPr>
          <p:cNvPr id="3" name="Straight Connector 2">
            <a:extLst>
              <a:ext uri="{FF2B5EF4-FFF2-40B4-BE49-F238E27FC236}">
                <a16:creationId xmlns:a16="http://schemas.microsoft.com/office/drawing/2014/main" id="{C6636242-8CD1-195D-EEDF-CC06F983BC9C}"/>
              </a:ext>
            </a:extLst>
          </p:cNvPr>
          <p:cNvCxnSpPr>
            <a:cxnSpLocks/>
            <a:stCxn id="11" idx="3"/>
            <a:endCxn id="6" idx="2"/>
          </p:cNvCxnSpPr>
          <p:nvPr/>
        </p:nvCxnSpPr>
        <p:spPr>
          <a:xfrm>
            <a:off x="4341158" y="2523435"/>
            <a:ext cx="66737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14A68FF5-A32C-3ADC-018B-7C86A7994804}"/>
              </a:ext>
            </a:extLst>
          </p:cNvPr>
          <p:cNvCxnSpPr>
            <a:cxnSpLocks/>
            <a:stCxn id="6" idx="6"/>
            <a:endCxn id="9" idx="1"/>
          </p:cNvCxnSpPr>
          <p:nvPr/>
        </p:nvCxnSpPr>
        <p:spPr>
          <a:xfrm>
            <a:off x="7315199" y="2523435"/>
            <a:ext cx="598661"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961B703D-2E01-CB5F-B2B8-5BEF5A079B81}"/>
              </a:ext>
            </a:extLst>
          </p:cNvPr>
          <p:cNvSpPr txBox="1"/>
          <p:nvPr/>
        </p:nvSpPr>
        <p:spPr>
          <a:xfrm>
            <a:off x="1318260" y="4341657"/>
            <a:ext cx="9951720" cy="1200329"/>
          </a:xfrm>
          <a:prstGeom prst="rect">
            <a:avLst/>
          </a:prstGeom>
          <a:noFill/>
        </p:spPr>
        <p:txBody>
          <a:bodyPr wrap="square">
            <a:spAutoFit/>
          </a:bodyPr>
          <a:lstStyle/>
          <a:p>
            <a:r>
              <a:rPr lang="en-US" b="1" dirty="0"/>
              <a:t>EXAMPLE</a:t>
            </a:r>
            <a:r>
              <a:rPr lang="en-US" dirty="0"/>
              <a:t>:</a:t>
            </a:r>
          </a:p>
          <a:p>
            <a:pPr algn="ctr"/>
            <a:r>
              <a:rPr lang="en-US" dirty="0"/>
              <a:t>The field of machine learning is associated with adaptive mechanisms that enable computers to use different types of learning: learning from experience, learning by example and learning by analogy (</a:t>
            </a:r>
            <a:r>
              <a:rPr lang="en-US" dirty="0" err="1"/>
              <a:t>Negnevitsky</a:t>
            </a:r>
            <a:r>
              <a:rPr lang="en-US" dirty="0"/>
              <a:t>, 2011)</a:t>
            </a:r>
            <a:endParaRPr lang="en-GB" dirty="0"/>
          </a:p>
        </p:txBody>
      </p:sp>
    </p:spTree>
    <p:extLst>
      <p:ext uri="{BB962C8B-B14F-4D97-AF65-F5344CB8AC3E}">
        <p14:creationId xmlns:p14="http://schemas.microsoft.com/office/powerpoint/2010/main" val="2668393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C6B0C9-DE78-5983-75F5-DC5446EB9AFC}"/>
              </a:ext>
            </a:extLst>
          </p:cNvPr>
          <p:cNvSpPr>
            <a:spLocks noGrp="1"/>
          </p:cNvSpPr>
          <p:nvPr>
            <p:ph type="sldNum" sz="quarter" idx="4"/>
          </p:nvPr>
        </p:nvSpPr>
        <p:spPr/>
        <p:txBody>
          <a:bodyPr/>
          <a:lstStyle/>
          <a:p>
            <a:r>
              <a:rPr lang="en-US" dirty="0"/>
              <a:t>Riga Technical University</a:t>
            </a:r>
          </a:p>
        </p:txBody>
      </p:sp>
      <p:sp>
        <p:nvSpPr>
          <p:cNvPr id="6" name="Oval 5">
            <a:extLst>
              <a:ext uri="{FF2B5EF4-FFF2-40B4-BE49-F238E27FC236}">
                <a16:creationId xmlns:a16="http://schemas.microsoft.com/office/drawing/2014/main" id="{9C80C58B-CBC3-B191-EC04-3B491F6E7763}"/>
              </a:ext>
            </a:extLst>
          </p:cNvPr>
          <p:cNvSpPr/>
          <p:nvPr/>
        </p:nvSpPr>
        <p:spPr>
          <a:xfrm>
            <a:off x="4848225" y="2238564"/>
            <a:ext cx="2457548" cy="2329498"/>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Student</a:t>
            </a:r>
            <a:r>
              <a:rPr lang="en-US" sz="2200" dirty="0"/>
              <a:t>’s</a:t>
            </a:r>
            <a:r>
              <a:rPr lang="lv-LV" sz="2200" dirty="0"/>
              <a:t> </a:t>
            </a:r>
            <a:r>
              <a:rPr lang="en-US" sz="2200" dirty="0" err="1"/>
              <a:t>contr</a:t>
            </a:r>
            <a:r>
              <a:rPr lang="lv-LV" sz="2200" dirty="0"/>
              <a:t>i</a:t>
            </a:r>
            <a:r>
              <a:rPr lang="en-US" sz="2200" dirty="0" err="1"/>
              <a:t>bution</a:t>
            </a:r>
            <a:endParaRPr lang="en-GB" sz="2200" dirty="0"/>
          </a:p>
        </p:txBody>
      </p:sp>
      <p:sp>
        <p:nvSpPr>
          <p:cNvPr id="7" name="Rectangle: Rounded Corners 6">
            <a:extLst>
              <a:ext uri="{FF2B5EF4-FFF2-40B4-BE49-F238E27FC236}">
                <a16:creationId xmlns:a16="http://schemas.microsoft.com/office/drawing/2014/main" id="{D719BAE9-E39A-7F10-6858-CEF50886A9F9}"/>
              </a:ext>
            </a:extLst>
          </p:cNvPr>
          <p:cNvSpPr/>
          <p:nvPr/>
        </p:nvSpPr>
        <p:spPr>
          <a:xfrm>
            <a:off x="546969" y="1958835"/>
            <a:ext cx="3868330" cy="1376061"/>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Clearly separated from the rest of the text using the introductory words "The author of the bachelor thesis concludes/has claimed/ developed/defined/proved..."</a:t>
            </a:r>
            <a:endParaRPr lang="en-GB" dirty="0"/>
          </a:p>
        </p:txBody>
      </p:sp>
      <p:sp>
        <p:nvSpPr>
          <p:cNvPr id="8" name="Rectangle: Rounded Corners 7">
            <a:extLst>
              <a:ext uri="{FF2B5EF4-FFF2-40B4-BE49-F238E27FC236}">
                <a16:creationId xmlns:a16="http://schemas.microsoft.com/office/drawing/2014/main" id="{8B603324-C337-7A19-F86E-99B11AD47240}"/>
              </a:ext>
            </a:extLst>
          </p:cNvPr>
          <p:cNvSpPr/>
          <p:nvPr/>
        </p:nvSpPr>
        <p:spPr>
          <a:xfrm>
            <a:off x="4198411" y="395188"/>
            <a:ext cx="3868330" cy="1376061"/>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Conclusions drawn from </a:t>
            </a:r>
            <a:r>
              <a:rPr lang="lv-LV" dirty="0" err="1"/>
              <a:t>the</a:t>
            </a:r>
            <a:r>
              <a:rPr lang="lv-LV" dirty="0"/>
              <a:t> </a:t>
            </a:r>
            <a:r>
              <a:rPr lang="en-US" dirty="0"/>
              <a:t>previously written text that ha</a:t>
            </a:r>
            <a:r>
              <a:rPr lang="lv-LV" dirty="0"/>
              <a:t>s </a:t>
            </a:r>
            <a:r>
              <a:rPr lang="en-US" dirty="0"/>
              <a:t>references to information sources</a:t>
            </a:r>
            <a:endParaRPr lang="en-GB" dirty="0"/>
          </a:p>
        </p:txBody>
      </p:sp>
      <p:sp>
        <p:nvSpPr>
          <p:cNvPr id="9" name="Rectangle: Rounded Corners 8">
            <a:extLst>
              <a:ext uri="{FF2B5EF4-FFF2-40B4-BE49-F238E27FC236}">
                <a16:creationId xmlns:a16="http://schemas.microsoft.com/office/drawing/2014/main" id="{09DE60D4-5D8A-27D3-AF4C-DD79423F6D1D}"/>
              </a:ext>
            </a:extLst>
          </p:cNvPr>
          <p:cNvSpPr/>
          <p:nvPr/>
        </p:nvSpPr>
        <p:spPr>
          <a:xfrm>
            <a:off x="7776701" y="2052939"/>
            <a:ext cx="3868330" cy="1376061"/>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A s</a:t>
            </a:r>
            <a:r>
              <a:rPr lang="nn-NO" dirty="0"/>
              <a:t>olution developed by </a:t>
            </a:r>
            <a:r>
              <a:rPr lang="lv-LV" dirty="0" err="1"/>
              <a:t>the</a:t>
            </a:r>
            <a:r>
              <a:rPr lang="nn-NO" dirty="0"/>
              <a:t> student</a:t>
            </a:r>
            <a:endParaRPr lang="lv-LV" dirty="0"/>
          </a:p>
        </p:txBody>
      </p:sp>
      <p:sp>
        <p:nvSpPr>
          <p:cNvPr id="11" name="Rectangle: Rounded Corners 10">
            <a:extLst>
              <a:ext uri="{FF2B5EF4-FFF2-40B4-BE49-F238E27FC236}">
                <a16:creationId xmlns:a16="http://schemas.microsoft.com/office/drawing/2014/main" id="{99F19672-95FE-AADF-4BF3-0C83DD951DDE}"/>
              </a:ext>
            </a:extLst>
          </p:cNvPr>
          <p:cNvSpPr/>
          <p:nvPr/>
        </p:nvSpPr>
        <p:spPr>
          <a:xfrm>
            <a:off x="870849" y="4185458"/>
            <a:ext cx="3868330" cy="1376061"/>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Without reference</a:t>
            </a:r>
            <a:r>
              <a:rPr lang="lv-LV" dirty="0"/>
              <a:t>s</a:t>
            </a:r>
            <a:r>
              <a:rPr lang="en-US" dirty="0"/>
              <a:t> to information source</a:t>
            </a:r>
            <a:r>
              <a:rPr lang="lv-LV" dirty="0"/>
              <a:t>s</a:t>
            </a:r>
            <a:endParaRPr lang="en-GB" dirty="0"/>
          </a:p>
        </p:txBody>
      </p:sp>
      <p:cxnSp>
        <p:nvCxnSpPr>
          <p:cNvPr id="3" name="Straight Connector 2">
            <a:extLst>
              <a:ext uri="{FF2B5EF4-FFF2-40B4-BE49-F238E27FC236}">
                <a16:creationId xmlns:a16="http://schemas.microsoft.com/office/drawing/2014/main" id="{C6636242-8CD1-195D-EEDF-CC06F983BC9C}"/>
              </a:ext>
            </a:extLst>
          </p:cNvPr>
          <p:cNvCxnSpPr>
            <a:cxnSpLocks/>
            <a:stCxn id="11" idx="3"/>
            <a:endCxn id="6" idx="3"/>
          </p:cNvCxnSpPr>
          <p:nvPr/>
        </p:nvCxnSpPr>
        <p:spPr>
          <a:xfrm flipV="1">
            <a:off x="4739179" y="4226915"/>
            <a:ext cx="468946" cy="6465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BDBD03E0-0157-EE86-A6FD-88D5F2E89A2D}"/>
              </a:ext>
            </a:extLst>
          </p:cNvPr>
          <p:cNvCxnSpPr>
            <a:cxnSpLocks/>
            <a:stCxn id="7" idx="3"/>
          </p:cNvCxnSpPr>
          <p:nvPr/>
        </p:nvCxnSpPr>
        <p:spPr>
          <a:xfrm>
            <a:off x="4415299" y="2646866"/>
            <a:ext cx="705341" cy="24870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14A68FF5-A32C-3ADC-018B-7C86A7994804}"/>
              </a:ext>
            </a:extLst>
          </p:cNvPr>
          <p:cNvCxnSpPr>
            <a:cxnSpLocks/>
            <a:endCxn id="9" idx="1"/>
          </p:cNvCxnSpPr>
          <p:nvPr/>
        </p:nvCxnSpPr>
        <p:spPr>
          <a:xfrm flipV="1">
            <a:off x="7183120" y="2740970"/>
            <a:ext cx="593581" cy="154601"/>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E4443140-2B93-FCE8-FD29-FF0D82CED946}"/>
              </a:ext>
            </a:extLst>
          </p:cNvPr>
          <p:cNvCxnSpPr>
            <a:cxnSpLocks/>
            <a:stCxn id="8" idx="2"/>
            <a:endCxn id="6" idx="0"/>
          </p:cNvCxnSpPr>
          <p:nvPr/>
        </p:nvCxnSpPr>
        <p:spPr>
          <a:xfrm flipH="1">
            <a:off x="6076999" y="1771249"/>
            <a:ext cx="55577" cy="467315"/>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6A49ABDF-73C6-5A6B-306E-B65451DF8FB3}"/>
              </a:ext>
            </a:extLst>
          </p:cNvPr>
          <p:cNvSpPr/>
          <p:nvPr/>
        </p:nvSpPr>
        <p:spPr>
          <a:xfrm>
            <a:off x="7597055" y="4106409"/>
            <a:ext cx="3868330" cy="1376061"/>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n-NO" dirty="0"/>
              <a:t>Student’s con</a:t>
            </a:r>
            <a:r>
              <a:rPr lang="lv-LV" dirty="0"/>
              <a:t>c</a:t>
            </a:r>
            <a:r>
              <a:rPr lang="nn-NO" dirty="0"/>
              <a:t>lusions based on results of verification of the solution</a:t>
            </a:r>
            <a:endParaRPr lang="lv-LV" dirty="0"/>
          </a:p>
        </p:txBody>
      </p:sp>
      <p:cxnSp>
        <p:nvCxnSpPr>
          <p:cNvPr id="74" name="Straight Connector 73">
            <a:extLst>
              <a:ext uri="{FF2B5EF4-FFF2-40B4-BE49-F238E27FC236}">
                <a16:creationId xmlns:a16="http://schemas.microsoft.com/office/drawing/2014/main" id="{FB252862-54C4-B44F-F14D-78C410276639}"/>
              </a:ext>
            </a:extLst>
          </p:cNvPr>
          <p:cNvCxnSpPr>
            <a:cxnSpLocks/>
            <a:stCxn id="16" idx="1"/>
            <a:endCxn id="6" idx="5"/>
          </p:cNvCxnSpPr>
          <p:nvPr/>
        </p:nvCxnSpPr>
        <p:spPr>
          <a:xfrm flipH="1" flipV="1">
            <a:off x="6945873" y="4226915"/>
            <a:ext cx="651182" cy="567525"/>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1600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FD60C8-93ED-7515-5A2F-4483973F35C1}"/>
              </a:ext>
            </a:extLst>
          </p:cNvPr>
          <p:cNvSpPr>
            <a:spLocks noGrp="1"/>
          </p:cNvSpPr>
          <p:nvPr>
            <p:ph type="sldNum" sz="quarter" idx="4"/>
          </p:nvPr>
        </p:nvSpPr>
        <p:spPr/>
        <p:txBody>
          <a:bodyPr/>
          <a:lstStyle/>
          <a:p>
            <a:r>
              <a:rPr lang="en-US" dirty="0"/>
              <a:t>Riga Technical University</a:t>
            </a:r>
          </a:p>
        </p:txBody>
      </p:sp>
      <p:sp>
        <p:nvSpPr>
          <p:cNvPr id="5" name="Title 4">
            <a:extLst>
              <a:ext uri="{FF2B5EF4-FFF2-40B4-BE49-F238E27FC236}">
                <a16:creationId xmlns:a16="http://schemas.microsoft.com/office/drawing/2014/main" id="{422E59C8-FC66-F713-A9A8-62B17C0924B7}"/>
              </a:ext>
            </a:extLst>
          </p:cNvPr>
          <p:cNvSpPr>
            <a:spLocks noGrp="1"/>
          </p:cNvSpPr>
          <p:nvPr>
            <p:ph type="title"/>
          </p:nvPr>
        </p:nvSpPr>
        <p:spPr>
          <a:xfrm>
            <a:off x="609600" y="363965"/>
            <a:ext cx="10972800" cy="770685"/>
          </a:xfrm>
        </p:spPr>
        <p:txBody>
          <a:bodyPr/>
          <a:lstStyle/>
          <a:p>
            <a:r>
              <a:rPr lang="en-US" dirty="0"/>
              <a:t>Plagiarism</a:t>
            </a:r>
            <a:endParaRPr lang="en-GB" dirty="0"/>
          </a:p>
        </p:txBody>
      </p:sp>
      <p:sp>
        <p:nvSpPr>
          <p:cNvPr id="6" name="Content Placeholder 5">
            <a:extLst>
              <a:ext uri="{FF2B5EF4-FFF2-40B4-BE49-F238E27FC236}">
                <a16:creationId xmlns:a16="http://schemas.microsoft.com/office/drawing/2014/main" id="{8032CE55-2864-6938-DE24-D8CF11612E71}"/>
              </a:ext>
            </a:extLst>
          </p:cNvPr>
          <p:cNvSpPr>
            <a:spLocks noGrp="1"/>
          </p:cNvSpPr>
          <p:nvPr>
            <p:ph idx="1"/>
          </p:nvPr>
        </p:nvSpPr>
        <p:spPr>
          <a:xfrm>
            <a:off x="609600" y="1453931"/>
            <a:ext cx="11070336" cy="4818811"/>
          </a:xfrm>
        </p:spPr>
        <p:txBody>
          <a:bodyPr>
            <a:normAutofit fontScale="70000" lnSpcReduction="20000"/>
          </a:bodyPr>
          <a:lstStyle/>
          <a:p>
            <a:pPr>
              <a:spcBef>
                <a:spcPts val="2400"/>
              </a:spcBef>
              <a:buFont typeface="Wingdings" panose="05000000000000000000" pitchFamily="2" charset="2"/>
              <a:buChar char="ü"/>
            </a:pPr>
            <a:r>
              <a:rPr lang="en-GB" sz="2600" dirty="0"/>
              <a:t>Plagiarism corresponds to the situation when, in the bachelor thesis, the student 1) uses words, ideas or work results 2) developed by another person or found in some information source 3) without reference to that person or work</a:t>
            </a:r>
          </a:p>
          <a:p>
            <a:pPr>
              <a:spcBef>
                <a:spcPts val="2400"/>
              </a:spcBef>
              <a:buFont typeface="Wingdings" panose="05000000000000000000" pitchFamily="2" charset="2"/>
              <a:buChar char="ü"/>
            </a:pPr>
            <a:r>
              <a:rPr lang="en-GB" sz="2600" dirty="0"/>
              <a:t>Plagiarism most often arises if information sources are not recorded during the development of the bachelor thesis</a:t>
            </a:r>
            <a:r>
              <a:rPr lang="lv-LV" sz="2600" dirty="0"/>
              <a:t>,</a:t>
            </a:r>
            <a:r>
              <a:rPr lang="en-GB" sz="2600" dirty="0"/>
              <a:t> and the analysis and summarisation of information sources is basically not carried out</a:t>
            </a:r>
          </a:p>
          <a:p>
            <a:pPr>
              <a:spcBef>
                <a:spcPts val="2400"/>
              </a:spcBef>
              <a:buFont typeface="Wingdings" panose="05000000000000000000" pitchFamily="2" charset="2"/>
              <a:buChar char="ü"/>
            </a:pPr>
            <a:r>
              <a:rPr lang="en-GB" sz="2600" dirty="0"/>
              <a:t>Plagiarism can have different manifestations:</a:t>
            </a:r>
          </a:p>
          <a:p>
            <a:pPr marL="811213" indent="-457200">
              <a:spcBef>
                <a:spcPts val="2400"/>
              </a:spcBef>
              <a:buFont typeface="Wingdings" panose="05000000000000000000" pitchFamily="2" charset="2"/>
              <a:buChar char="§"/>
            </a:pPr>
            <a:r>
              <a:rPr lang="en-GB" sz="2600" dirty="0"/>
              <a:t>the borrowed text is directly copied,</a:t>
            </a:r>
          </a:p>
          <a:p>
            <a:pPr marL="811213" indent="-457200">
              <a:spcBef>
                <a:spcPts val="2400"/>
              </a:spcBef>
              <a:buFont typeface="Wingdings" panose="05000000000000000000" pitchFamily="2" charset="2"/>
              <a:buChar char="§"/>
            </a:pPr>
            <a:r>
              <a:rPr lang="en-GB" sz="2600" dirty="0"/>
              <a:t>the borrowed text is paraphrased,</a:t>
            </a:r>
          </a:p>
          <a:p>
            <a:pPr marL="811213" indent="-457200">
              <a:spcBef>
                <a:spcPts val="2400"/>
              </a:spcBef>
              <a:buFont typeface="Wingdings" panose="05000000000000000000" pitchFamily="2" charset="2"/>
              <a:buChar char="§"/>
            </a:pPr>
            <a:r>
              <a:rPr lang="en-GB" sz="2600" dirty="0"/>
              <a:t>the borrowed text is a combination of sentences from different sources,</a:t>
            </a:r>
          </a:p>
          <a:p>
            <a:pPr marL="811213" indent="-457200">
              <a:spcBef>
                <a:spcPts val="2400"/>
              </a:spcBef>
              <a:buFont typeface="Wingdings" panose="05000000000000000000" pitchFamily="2" charset="2"/>
              <a:buChar char="§"/>
            </a:pPr>
            <a:r>
              <a:rPr lang="en-GB" sz="2600" dirty="0"/>
              <a:t>and other (check the RTU document “Breach of Academic Integrity and Breach Consideration Procedures” for more types of plagiarism)</a:t>
            </a:r>
            <a:endParaRPr lang="en-GB" dirty="0"/>
          </a:p>
        </p:txBody>
      </p:sp>
    </p:spTree>
    <p:extLst>
      <p:ext uri="{BB962C8B-B14F-4D97-AF65-F5344CB8AC3E}">
        <p14:creationId xmlns:p14="http://schemas.microsoft.com/office/powerpoint/2010/main" val="899502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FD60C8-93ED-7515-5A2F-4483973F35C1}"/>
              </a:ext>
            </a:extLst>
          </p:cNvPr>
          <p:cNvSpPr>
            <a:spLocks noGrp="1"/>
          </p:cNvSpPr>
          <p:nvPr>
            <p:ph type="sldNum" sz="quarter" idx="4"/>
          </p:nvPr>
        </p:nvSpPr>
        <p:spPr/>
        <p:txBody>
          <a:bodyPr/>
          <a:lstStyle/>
          <a:p>
            <a:r>
              <a:rPr lang="en-US" dirty="0"/>
              <a:t>Riga Technical University</a:t>
            </a:r>
          </a:p>
        </p:txBody>
      </p:sp>
      <p:sp>
        <p:nvSpPr>
          <p:cNvPr id="5" name="Title 4">
            <a:extLst>
              <a:ext uri="{FF2B5EF4-FFF2-40B4-BE49-F238E27FC236}">
                <a16:creationId xmlns:a16="http://schemas.microsoft.com/office/drawing/2014/main" id="{422E59C8-FC66-F713-A9A8-62B17C0924B7}"/>
              </a:ext>
            </a:extLst>
          </p:cNvPr>
          <p:cNvSpPr>
            <a:spLocks noGrp="1"/>
          </p:cNvSpPr>
          <p:nvPr>
            <p:ph type="title"/>
          </p:nvPr>
        </p:nvSpPr>
        <p:spPr>
          <a:xfrm>
            <a:off x="609600" y="363965"/>
            <a:ext cx="10972800" cy="770685"/>
          </a:xfrm>
        </p:spPr>
        <p:txBody>
          <a:bodyPr/>
          <a:lstStyle/>
          <a:p>
            <a:r>
              <a:rPr lang="en-US" dirty="0"/>
              <a:t>Plagiarism</a:t>
            </a:r>
            <a:endParaRPr lang="en-GB" dirty="0"/>
          </a:p>
        </p:txBody>
      </p:sp>
      <p:sp>
        <p:nvSpPr>
          <p:cNvPr id="6" name="Content Placeholder 5">
            <a:extLst>
              <a:ext uri="{FF2B5EF4-FFF2-40B4-BE49-F238E27FC236}">
                <a16:creationId xmlns:a16="http://schemas.microsoft.com/office/drawing/2014/main" id="{8032CE55-2864-6938-DE24-D8CF11612E71}"/>
              </a:ext>
            </a:extLst>
          </p:cNvPr>
          <p:cNvSpPr>
            <a:spLocks noGrp="1"/>
          </p:cNvSpPr>
          <p:nvPr>
            <p:ph idx="1"/>
          </p:nvPr>
        </p:nvSpPr>
        <p:spPr>
          <a:xfrm>
            <a:off x="609600" y="1453931"/>
            <a:ext cx="11070336" cy="5040103"/>
          </a:xfrm>
        </p:spPr>
        <p:txBody>
          <a:bodyPr>
            <a:noAutofit/>
          </a:bodyPr>
          <a:lstStyle/>
          <a:p>
            <a:pPr>
              <a:spcBef>
                <a:spcPts val="1800"/>
              </a:spcBef>
              <a:buFont typeface="Wingdings" panose="05000000000000000000" pitchFamily="2" charset="2"/>
              <a:buChar char="ü"/>
            </a:pPr>
            <a:r>
              <a:rPr lang="en-US" sz="2600" dirty="0"/>
              <a:t>Plagiarism </a:t>
            </a:r>
            <a:r>
              <a:rPr lang="lv-LV" sz="2600" dirty="0" err="1"/>
              <a:t>control</a:t>
            </a:r>
            <a:r>
              <a:rPr lang="en-US" sz="2600" dirty="0"/>
              <a:t> of the bachelor thesis is mandatory at RTU </a:t>
            </a:r>
            <a:endParaRPr lang="lv-LV" sz="2600" dirty="0"/>
          </a:p>
          <a:p>
            <a:pPr>
              <a:spcBef>
                <a:spcPts val="1800"/>
              </a:spcBef>
              <a:buFont typeface="Wingdings" panose="05000000000000000000" pitchFamily="2" charset="2"/>
              <a:buChar char="ü"/>
            </a:pPr>
            <a:r>
              <a:rPr lang="lv-LV" sz="2600" dirty="0"/>
              <a:t>It</a:t>
            </a:r>
            <a:r>
              <a:rPr lang="en-US" sz="2600" dirty="0"/>
              <a:t> is done using two systems</a:t>
            </a:r>
            <a:r>
              <a:rPr lang="lv-LV" sz="2600" dirty="0"/>
              <a:t>:</a:t>
            </a:r>
          </a:p>
          <a:p>
            <a:pPr marL="811213" indent="-457200">
              <a:spcBef>
                <a:spcPts val="1800"/>
              </a:spcBef>
              <a:buFont typeface="Wingdings" panose="05000000000000000000" pitchFamily="2" charset="2"/>
              <a:buChar char="§"/>
            </a:pPr>
            <a:r>
              <a:rPr lang="en-US" sz="2600" dirty="0"/>
              <a:t>International system </a:t>
            </a:r>
            <a:r>
              <a:rPr lang="lv-LV" sz="2600" dirty="0" err="1"/>
              <a:t>Turnitin</a:t>
            </a:r>
            <a:endParaRPr lang="lv-LV" sz="2600" dirty="0"/>
          </a:p>
          <a:p>
            <a:pPr marL="811213" indent="-457200">
              <a:spcBef>
                <a:spcPts val="1800"/>
              </a:spcBef>
              <a:buFont typeface="Wingdings" panose="05000000000000000000" pitchFamily="2" charset="2"/>
              <a:buChar char="§"/>
            </a:pPr>
            <a:r>
              <a:rPr lang="en-US" sz="2600" dirty="0"/>
              <a:t>The system developed at the faculty</a:t>
            </a:r>
            <a:endParaRPr lang="lv-LV" sz="2600" dirty="0"/>
          </a:p>
          <a:p>
            <a:pPr>
              <a:spcBef>
                <a:spcPts val="1800"/>
              </a:spcBef>
              <a:buFont typeface="Wingdings" panose="05000000000000000000" pitchFamily="2" charset="2"/>
              <a:buChar char="ü"/>
            </a:pPr>
            <a:r>
              <a:rPr lang="en-GB" sz="2600" dirty="0"/>
              <a:t>A commission established by the faculty examine</a:t>
            </a:r>
            <a:r>
              <a:rPr lang="lv-LV" sz="2600" dirty="0"/>
              <a:t>s</a:t>
            </a:r>
            <a:r>
              <a:rPr lang="en-GB" sz="2600" dirty="0"/>
              <a:t> each identified case of plagiarism</a:t>
            </a:r>
            <a:endParaRPr lang="lv-LV" sz="2600" dirty="0"/>
          </a:p>
          <a:p>
            <a:pPr>
              <a:spcBef>
                <a:spcPts val="1800"/>
              </a:spcBef>
              <a:buFont typeface="Wingdings" panose="05000000000000000000" pitchFamily="2" charset="2"/>
              <a:buChar char="ü"/>
            </a:pPr>
            <a:r>
              <a:rPr lang="en-US" sz="2600" dirty="0"/>
              <a:t>If the commission </a:t>
            </a:r>
            <a:r>
              <a:rPr lang="lv-LV" sz="2600" dirty="0" err="1"/>
              <a:t>decides</a:t>
            </a:r>
            <a:r>
              <a:rPr lang="lv-LV" sz="2600" dirty="0"/>
              <a:t> </a:t>
            </a:r>
            <a:r>
              <a:rPr lang="en-US" sz="2600" dirty="0"/>
              <a:t>that there is plagiarism in the bachelor thesis, the student is not admitted to the </a:t>
            </a:r>
            <a:r>
              <a:rPr lang="en-US" sz="2600" dirty="0" err="1"/>
              <a:t>defence</a:t>
            </a:r>
            <a:r>
              <a:rPr lang="en-US" sz="2600" dirty="0"/>
              <a:t> of the thesis and is unable to finish his/her studies</a:t>
            </a:r>
            <a:endParaRPr lang="en-GB" sz="2600" dirty="0"/>
          </a:p>
        </p:txBody>
      </p:sp>
    </p:spTree>
    <p:extLst>
      <p:ext uri="{BB962C8B-B14F-4D97-AF65-F5344CB8AC3E}">
        <p14:creationId xmlns:p14="http://schemas.microsoft.com/office/powerpoint/2010/main" val="1532534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FD60C8-93ED-7515-5A2F-4483973F35C1}"/>
              </a:ext>
            </a:extLst>
          </p:cNvPr>
          <p:cNvSpPr>
            <a:spLocks noGrp="1"/>
          </p:cNvSpPr>
          <p:nvPr>
            <p:ph type="sldNum" sz="quarter" idx="4"/>
          </p:nvPr>
        </p:nvSpPr>
        <p:spPr/>
        <p:txBody>
          <a:bodyPr/>
          <a:lstStyle/>
          <a:p>
            <a:r>
              <a:rPr lang="en-US" dirty="0"/>
              <a:t>Riga Technical University</a:t>
            </a:r>
          </a:p>
        </p:txBody>
      </p:sp>
      <p:sp>
        <p:nvSpPr>
          <p:cNvPr id="5" name="Title 4">
            <a:extLst>
              <a:ext uri="{FF2B5EF4-FFF2-40B4-BE49-F238E27FC236}">
                <a16:creationId xmlns:a16="http://schemas.microsoft.com/office/drawing/2014/main" id="{422E59C8-FC66-F713-A9A8-62B17C0924B7}"/>
              </a:ext>
            </a:extLst>
          </p:cNvPr>
          <p:cNvSpPr>
            <a:spLocks noGrp="1"/>
          </p:cNvSpPr>
          <p:nvPr>
            <p:ph type="title"/>
          </p:nvPr>
        </p:nvSpPr>
        <p:spPr>
          <a:xfrm>
            <a:off x="609600" y="363965"/>
            <a:ext cx="10972800" cy="770685"/>
          </a:xfrm>
        </p:spPr>
        <p:txBody>
          <a:bodyPr/>
          <a:lstStyle/>
          <a:p>
            <a:r>
              <a:rPr lang="en-US" dirty="0"/>
              <a:t>Most common mistakes</a:t>
            </a:r>
            <a:endParaRPr lang="en-GB" dirty="0"/>
          </a:p>
        </p:txBody>
      </p:sp>
      <p:sp>
        <p:nvSpPr>
          <p:cNvPr id="6" name="Content Placeholder 5">
            <a:extLst>
              <a:ext uri="{FF2B5EF4-FFF2-40B4-BE49-F238E27FC236}">
                <a16:creationId xmlns:a16="http://schemas.microsoft.com/office/drawing/2014/main" id="{8032CE55-2864-6938-DE24-D8CF11612E71}"/>
              </a:ext>
            </a:extLst>
          </p:cNvPr>
          <p:cNvSpPr>
            <a:spLocks noGrp="1"/>
          </p:cNvSpPr>
          <p:nvPr>
            <p:ph idx="1"/>
          </p:nvPr>
        </p:nvSpPr>
        <p:spPr>
          <a:xfrm>
            <a:off x="295275" y="1294291"/>
            <a:ext cx="11673205" cy="4818811"/>
          </a:xfrm>
        </p:spPr>
        <p:txBody>
          <a:bodyPr>
            <a:noAutofit/>
          </a:bodyPr>
          <a:lstStyle/>
          <a:p>
            <a:pPr>
              <a:spcBef>
                <a:spcPts val="1200"/>
              </a:spcBef>
              <a:buFont typeface="Wingdings" panose="05000000000000000000" pitchFamily="2" charset="2"/>
              <a:buChar char="ü"/>
            </a:pPr>
            <a:r>
              <a:rPr lang="en-US" sz="2400" dirty="0"/>
              <a:t>Mistakes that may be considered a breach of academic integrity:</a:t>
            </a:r>
          </a:p>
          <a:p>
            <a:pPr lvl="1">
              <a:spcBef>
                <a:spcPts val="600"/>
              </a:spcBef>
              <a:buFont typeface="Arial" panose="020B0604020202020204" pitchFamily="34" charset="0"/>
              <a:buChar char="•"/>
            </a:pPr>
            <a:r>
              <a:rPr lang="en-US" sz="2000" dirty="0"/>
              <a:t>The thesis contains copies of large passages of text from one or a few information sources, without referring to the sources (lack of </a:t>
            </a:r>
            <a:r>
              <a:rPr lang="en-US" sz="2000" dirty="0" err="1"/>
              <a:t>summari</a:t>
            </a:r>
            <a:r>
              <a:rPr lang="lv-LV" sz="2000" dirty="0"/>
              <a:t>z</a:t>
            </a:r>
            <a:r>
              <a:rPr lang="en-US" sz="2000" dirty="0" err="1"/>
              <a:t>ation</a:t>
            </a:r>
            <a:r>
              <a:rPr lang="en-US" sz="2000" dirty="0"/>
              <a:t>)</a:t>
            </a:r>
          </a:p>
          <a:p>
            <a:pPr lvl="1">
              <a:spcBef>
                <a:spcPts val="600"/>
              </a:spcBef>
              <a:buFont typeface="Arial" panose="020B0604020202020204" pitchFamily="34" charset="0"/>
              <a:buChar char="•"/>
            </a:pPr>
            <a:r>
              <a:rPr lang="en-US" sz="2000" dirty="0"/>
              <a:t>References are mainly given at the end of a paragraph or several paragraphs (lack of summarization)</a:t>
            </a:r>
          </a:p>
          <a:p>
            <a:pPr lvl="1">
              <a:spcBef>
                <a:spcPts val="600"/>
              </a:spcBef>
              <a:buFont typeface="Arial" panose="020B0604020202020204" pitchFamily="34" charset="0"/>
              <a:buChar char="•"/>
            </a:pPr>
            <a:r>
              <a:rPr lang="en-US" sz="2000" dirty="0"/>
              <a:t>The thesis contains a direct copy of the text from a</a:t>
            </a:r>
            <a:r>
              <a:rPr lang="lv-LV" sz="2000" dirty="0"/>
              <a:t>n </a:t>
            </a:r>
            <a:r>
              <a:rPr lang="lv-LV" sz="2000" dirty="0" err="1"/>
              <a:t>information</a:t>
            </a:r>
            <a:r>
              <a:rPr lang="en-US" sz="2000" dirty="0"/>
              <a:t> source together with the references used in that source</a:t>
            </a:r>
          </a:p>
          <a:p>
            <a:pPr lvl="1">
              <a:spcBef>
                <a:spcPts val="600"/>
              </a:spcBef>
              <a:buFont typeface="Arial" panose="020B0604020202020204" pitchFamily="34" charset="0"/>
              <a:buChar char="•"/>
            </a:pPr>
            <a:r>
              <a:rPr lang="en-US" sz="2000" dirty="0"/>
              <a:t>The thesis contains false references to </a:t>
            </a:r>
            <a:r>
              <a:rPr lang="lv-LV" sz="2000" dirty="0" err="1"/>
              <a:t>information</a:t>
            </a:r>
            <a:r>
              <a:rPr lang="lv-LV" sz="2000" dirty="0"/>
              <a:t> </a:t>
            </a:r>
            <a:r>
              <a:rPr lang="en-US" sz="2000" dirty="0"/>
              <a:t>sources from which the text was not taken</a:t>
            </a:r>
          </a:p>
          <a:p>
            <a:pPr lvl="1">
              <a:spcBef>
                <a:spcPts val="600"/>
              </a:spcBef>
              <a:buFont typeface="Arial" panose="020B0604020202020204" pitchFamily="34" charset="0"/>
              <a:buChar char="•"/>
            </a:pPr>
            <a:r>
              <a:rPr lang="en-US" sz="2000" dirty="0"/>
              <a:t>The thesis contains text taken from a</a:t>
            </a:r>
            <a:r>
              <a:rPr lang="lv-LV" sz="2000" dirty="0"/>
              <a:t>n </a:t>
            </a:r>
            <a:r>
              <a:rPr lang="lv-LV" sz="2000" dirty="0" err="1"/>
              <a:t>information</a:t>
            </a:r>
            <a:r>
              <a:rPr lang="lv-LV" sz="2000" dirty="0"/>
              <a:t> </a:t>
            </a:r>
            <a:r>
              <a:rPr lang="en-US" sz="2000" dirty="0"/>
              <a:t>source that has been processed using </a:t>
            </a:r>
            <a:r>
              <a:rPr lang="lv-LV" sz="2000" dirty="0" err="1"/>
              <a:t>automated</a:t>
            </a:r>
            <a:r>
              <a:rPr lang="lv-LV" sz="2000" dirty="0"/>
              <a:t> </a:t>
            </a:r>
            <a:r>
              <a:rPr lang="en-US" sz="2000" dirty="0"/>
              <a:t>paraphrasing tools</a:t>
            </a:r>
          </a:p>
          <a:p>
            <a:pPr lvl="1">
              <a:spcBef>
                <a:spcPts val="600"/>
              </a:spcBef>
              <a:buFont typeface="Arial" panose="020B0604020202020204" pitchFamily="34" charset="0"/>
              <a:buChar char="•"/>
            </a:pPr>
            <a:r>
              <a:rPr lang="en-US" sz="2000" dirty="0"/>
              <a:t>The student </a:t>
            </a:r>
            <a:r>
              <a:rPr lang="lv-LV" sz="2000" dirty="0" err="1"/>
              <a:t>submits</a:t>
            </a:r>
            <a:r>
              <a:rPr lang="en-US" sz="2000" dirty="0"/>
              <a:t> a solution created by another author as his own</a:t>
            </a:r>
          </a:p>
          <a:p>
            <a:pPr lvl="1">
              <a:spcBef>
                <a:spcPts val="600"/>
              </a:spcBef>
              <a:buFont typeface="Arial" panose="020B0604020202020204" pitchFamily="34" charset="0"/>
              <a:buChar char="•"/>
            </a:pPr>
            <a:r>
              <a:rPr lang="en-US" sz="2000" dirty="0"/>
              <a:t>The student falsifies or fabricates research results or data</a:t>
            </a:r>
          </a:p>
          <a:p>
            <a:pPr lvl="1">
              <a:spcBef>
                <a:spcPts val="600"/>
              </a:spcBef>
              <a:buFont typeface="Arial" panose="020B0604020202020204" pitchFamily="34" charset="0"/>
              <a:buChar char="•"/>
            </a:pPr>
            <a:r>
              <a:rPr lang="en-US" sz="2000" dirty="0"/>
              <a:t>and other</a:t>
            </a:r>
          </a:p>
        </p:txBody>
      </p:sp>
    </p:spTree>
    <p:extLst>
      <p:ext uri="{BB962C8B-B14F-4D97-AF65-F5344CB8AC3E}">
        <p14:creationId xmlns:p14="http://schemas.microsoft.com/office/powerpoint/2010/main" val="1777858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p:txBody>
          <a:bodyPr/>
          <a:lstStyle/>
          <a:p>
            <a:r>
              <a:rPr lang="en-US" dirty="0"/>
              <a:t>Research methods</a:t>
            </a:r>
            <a:endParaRPr lang="en-GB" dirty="0"/>
          </a:p>
        </p:txBody>
      </p:sp>
    </p:spTree>
    <p:extLst>
      <p:ext uri="{BB962C8B-B14F-4D97-AF65-F5344CB8AC3E}">
        <p14:creationId xmlns:p14="http://schemas.microsoft.com/office/powerpoint/2010/main" val="54377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AD5B67-3A78-22D5-4DED-4289FC677A92}"/>
              </a:ext>
            </a:extLst>
          </p:cNvPr>
          <p:cNvSpPr>
            <a:spLocks noGrp="1"/>
          </p:cNvSpPr>
          <p:nvPr>
            <p:ph idx="1"/>
          </p:nvPr>
        </p:nvSpPr>
        <p:spPr>
          <a:xfrm>
            <a:off x="402336" y="377952"/>
            <a:ext cx="11558016" cy="5894791"/>
          </a:xfrm>
        </p:spPr>
        <p:txBody>
          <a:bodyPr>
            <a:noAutofit/>
          </a:bodyPr>
          <a:lstStyle/>
          <a:p>
            <a:pPr>
              <a:spcBef>
                <a:spcPts val="1200"/>
              </a:spcBef>
              <a:buFont typeface="Wingdings" panose="05000000000000000000" pitchFamily="2" charset="2"/>
              <a:buChar char="ü"/>
            </a:pPr>
            <a:r>
              <a:rPr lang="en-GB" sz="2800" dirty="0">
                <a:latin typeface="+mn-lt"/>
              </a:rPr>
              <a:t>Any research is carried out based on a research methodology</a:t>
            </a:r>
          </a:p>
          <a:p>
            <a:pPr>
              <a:spcBef>
                <a:spcPts val="1200"/>
              </a:spcBef>
              <a:buFont typeface="Wingdings" panose="05000000000000000000" pitchFamily="2" charset="2"/>
              <a:buChar char="ü"/>
            </a:pPr>
            <a:r>
              <a:rPr lang="en-GB" sz="2800" dirty="0">
                <a:latin typeface="+mn-lt"/>
              </a:rPr>
              <a:t>The </a:t>
            </a:r>
            <a:r>
              <a:rPr lang="en-GB" sz="2800" b="1" dirty="0">
                <a:latin typeface="+mn-lt"/>
              </a:rPr>
              <a:t>research methodology</a:t>
            </a:r>
            <a:r>
              <a:rPr lang="en-GB" sz="2800" dirty="0">
                <a:latin typeface="+mn-lt"/>
              </a:rPr>
              <a:t> defines precisely how the research will be conducted to achieve the defined research goal, complete the research tasks and produce reliable results</a:t>
            </a:r>
          </a:p>
          <a:p>
            <a:pPr>
              <a:spcBef>
                <a:spcPts val="1200"/>
              </a:spcBef>
              <a:buFont typeface="Wingdings" panose="05000000000000000000" pitchFamily="2" charset="2"/>
              <a:buChar char="ü"/>
            </a:pPr>
            <a:r>
              <a:rPr lang="en-GB" sz="2800" dirty="0">
                <a:latin typeface="+mn-lt"/>
              </a:rPr>
              <a:t>Thus, the research methodology determines the timing and sequence of the work to be carried out, the methods for acquiring and processing data and other aspects of the research</a:t>
            </a:r>
          </a:p>
          <a:p>
            <a:pPr>
              <a:spcBef>
                <a:spcPts val="1200"/>
              </a:spcBef>
              <a:buFont typeface="Wingdings" panose="05000000000000000000" pitchFamily="2" charset="2"/>
              <a:buChar char="ü"/>
            </a:pPr>
            <a:r>
              <a:rPr lang="en-GB" sz="2800" dirty="0">
                <a:latin typeface="+mn-lt"/>
              </a:rPr>
              <a:t>The research methodology is based on the use of research methods</a:t>
            </a:r>
          </a:p>
          <a:p>
            <a:pPr>
              <a:spcBef>
                <a:spcPts val="1200"/>
              </a:spcBef>
              <a:buFont typeface="Wingdings" panose="05000000000000000000" pitchFamily="2" charset="2"/>
              <a:buChar char="ü"/>
            </a:pPr>
            <a:r>
              <a:rPr lang="en-GB" sz="2800" dirty="0">
                <a:latin typeface="+mn-lt"/>
              </a:rPr>
              <a:t>A </a:t>
            </a:r>
            <a:r>
              <a:rPr lang="en-GB" sz="2800" b="1" dirty="0">
                <a:latin typeface="+mn-lt"/>
              </a:rPr>
              <a:t>research method</a:t>
            </a:r>
            <a:r>
              <a:rPr lang="en-GB" sz="2800" dirty="0">
                <a:latin typeface="+mn-lt"/>
              </a:rPr>
              <a:t> is a technique for obtaining evidence and data that allow discovering the nature of the object of research and thus achieving the goal of the research</a:t>
            </a:r>
          </a:p>
        </p:txBody>
      </p:sp>
      <p:sp>
        <p:nvSpPr>
          <p:cNvPr id="4" name="Slide Number Placeholder 3">
            <a:extLst>
              <a:ext uri="{FF2B5EF4-FFF2-40B4-BE49-F238E27FC236}">
                <a16:creationId xmlns:a16="http://schemas.microsoft.com/office/drawing/2014/main" id="{8220401E-2DFB-AD5D-C110-544FB63D47CD}"/>
              </a:ext>
            </a:extLst>
          </p:cNvPr>
          <p:cNvSpPr>
            <a:spLocks noGrp="1"/>
          </p:cNvSpPr>
          <p:nvPr>
            <p:ph type="sldNum" sz="quarter" idx="4"/>
          </p:nvPr>
        </p:nvSpPr>
        <p:spPr/>
        <p:txBody>
          <a:bodyPr/>
          <a:lstStyle/>
          <a:p>
            <a:r>
              <a:rPr lang="en-US" dirty="0"/>
              <a:t>Riga Technical University</a:t>
            </a:r>
          </a:p>
        </p:txBody>
      </p:sp>
    </p:spTree>
    <p:extLst>
      <p:ext uri="{BB962C8B-B14F-4D97-AF65-F5344CB8AC3E}">
        <p14:creationId xmlns:p14="http://schemas.microsoft.com/office/powerpoint/2010/main" val="3977041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BBDB293-2C99-D919-9E8B-C19E8189B1B7}"/>
              </a:ext>
            </a:extLst>
          </p:cNvPr>
          <p:cNvSpPr>
            <a:spLocks noGrp="1"/>
          </p:cNvSpPr>
          <p:nvPr>
            <p:ph type="sldNum" sz="quarter" idx="4"/>
          </p:nvPr>
        </p:nvSpPr>
        <p:spPr/>
        <p:txBody>
          <a:bodyPr/>
          <a:lstStyle/>
          <a:p>
            <a:r>
              <a:rPr lang="en-US" dirty="0"/>
              <a:t>Riga Technical University</a:t>
            </a:r>
          </a:p>
        </p:txBody>
      </p:sp>
      <p:sp>
        <p:nvSpPr>
          <p:cNvPr id="25" name="TextBox 24">
            <a:extLst>
              <a:ext uri="{FF2B5EF4-FFF2-40B4-BE49-F238E27FC236}">
                <a16:creationId xmlns:a16="http://schemas.microsoft.com/office/drawing/2014/main" id="{AB80A316-9531-CE76-D12F-EAD74C68E318}"/>
              </a:ext>
            </a:extLst>
          </p:cNvPr>
          <p:cNvSpPr txBox="1"/>
          <p:nvPr/>
        </p:nvSpPr>
        <p:spPr>
          <a:xfrm>
            <a:off x="355604" y="215215"/>
            <a:ext cx="3844110" cy="461665"/>
          </a:xfrm>
          <a:prstGeom prst="rect">
            <a:avLst/>
          </a:prstGeom>
          <a:noFill/>
        </p:spPr>
        <p:txBody>
          <a:bodyPr wrap="square">
            <a:spAutoFit/>
          </a:bodyPr>
          <a:lstStyle/>
          <a:p>
            <a:pPr algn="ctr"/>
            <a:r>
              <a:rPr lang="en-US" sz="2400" b="1" dirty="0">
                <a:solidFill>
                  <a:schemeClr val="accent2"/>
                </a:solidFill>
              </a:rPr>
              <a:t>Quantitative methods</a:t>
            </a:r>
            <a:endParaRPr lang="lv-LV" sz="2400" b="1" dirty="0">
              <a:solidFill>
                <a:schemeClr val="accent2"/>
              </a:solidFill>
            </a:endParaRPr>
          </a:p>
        </p:txBody>
      </p:sp>
      <p:grpSp>
        <p:nvGrpSpPr>
          <p:cNvPr id="12" name="Group 11">
            <a:extLst>
              <a:ext uri="{FF2B5EF4-FFF2-40B4-BE49-F238E27FC236}">
                <a16:creationId xmlns:a16="http://schemas.microsoft.com/office/drawing/2014/main" id="{88D73721-DFF6-5308-3A75-E366D967F42D}"/>
              </a:ext>
            </a:extLst>
          </p:cNvPr>
          <p:cNvGrpSpPr/>
          <p:nvPr/>
        </p:nvGrpSpPr>
        <p:grpSpPr>
          <a:xfrm>
            <a:off x="4214190" y="656492"/>
            <a:ext cx="3751952" cy="5709018"/>
            <a:chOff x="4214190" y="1450602"/>
            <a:chExt cx="3751952" cy="4914907"/>
          </a:xfrm>
        </p:grpSpPr>
        <p:sp>
          <p:nvSpPr>
            <p:cNvPr id="3" name="Rectangle: Rounded Corners 2">
              <a:extLst>
                <a:ext uri="{FF2B5EF4-FFF2-40B4-BE49-F238E27FC236}">
                  <a16:creationId xmlns:a16="http://schemas.microsoft.com/office/drawing/2014/main" id="{65E239EE-83BD-8069-9EEB-FB6CE57FBF36}"/>
                </a:ext>
              </a:extLst>
            </p:cNvPr>
            <p:cNvSpPr/>
            <p:nvPr/>
          </p:nvSpPr>
          <p:spPr>
            <a:xfrm>
              <a:off x="5148289" y="1563757"/>
              <a:ext cx="1895421" cy="4708986"/>
            </a:xfrm>
            <a:prstGeom prst="round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Research methods</a:t>
              </a:r>
              <a:endParaRPr lang="en-GB" sz="2200" dirty="0"/>
            </a:p>
          </p:txBody>
        </p:sp>
        <p:grpSp>
          <p:nvGrpSpPr>
            <p:cNvPr id="28" name="Group 27">
              <a:extLst>
                <a:ext uri="{FF2B5EF4-FFF2-40B4-BE49-F238E27FC236}">
                  <a16:creationId xmlns:a16="http://schemas.microsoft.com/office/drawing/2014/main" id="{B123D239-37BD-A29B-D92D-6C943A2F1756}"/>
                </a:ext>
              </a:extLst>
            </p:cNvPr>
            <p:cNvGrpSpPr/>
            <p:nvPr/>
          </p:nvGrpSpPr>
          <p:grpSpPr>
            <a:xfrm>
              <a:off x="4214190" y="1470991"/>
              <a:ext cx="907955" cy="4894518"/>
              <a:chOff x="3617843" y="1470991"/>
              <a:chExt cx="1530446" cy="4894518"/>
            </a:xfrm>
          </p:grpSpPr>
          <p:cxnSp>
            <p:nvCxnSpPr>
              <p:cNvPr id="15" name="Straight Connector 14">
                <a:extLst>
                  <a:ext uri="{FF2B5EF4-FFF2-40B4-BE49-F238E27FC236}">
                    <a16:creationId xmlns:a16="http://schemas.microsoft.com/office/drawing/2014/main" id="{EBEBBF29-E13D-BA70-5BE8-BD82D67B3375}"/>
                  </a:ext>
                </a:extLst>
              </p:cNvPr>
              <p:cNvCxnSpPr>
                <a:stCxn id="3" idx="1"/>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894AA717-D487-BB04-EE7C-E54644FC898E}"/>
                  </a:ext>
                </a:extLst>
              </p:cNvPr>
              <p:cNvCxnSpPr>
                <a:cxnSpLocks/>
                <a:stCxn id="3" idx="1"/>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9" name="Group 28">
              <a:extLst>
                <a:ext uri="{FF2B5EF4-FFF2-40B4-BE49-F238E27FC236}">
                  <a16:creationId xmlns:a16="http://schemas.microsoft.com/office/drawing/2014/main" id="{792613B6-B070-60E3-3BD7-92FFD2690818}"/>
                </a:ext>
              </a:extLst>
            </p:cNvPr>
            <p:cNvGrpSpPr/>
            <p:nvPr/>
          </p:nvGrpSpPr>
          <p:grpSpPr>
            <a:xfrm rot="10800000">
              <a:off x="7058187" y="1450602"/>
              <a:ext cx="907955" cy="4894518"/>
              <a:chOff x="3617843" y="1470991"/>
              <a:chExt cx="1530446" cy="4894518"/>
            </a:xfrm>
          </p:grpSpPr>
          <p:cxnSp>
            <p:nvCxnSpPr>
              <p:cNvPr id="30" name="Straight Connector 29">
                <a:extLst>
                  <a:ext uri="{FF2B5EF4-FFF2-40B4-BE49-F238E27FC236}">
                    <a16:creationId xmlns:a16="http://schemas.microsoft.com/office/drawing/2014/main" id="{70AE71EC-78B8-8B5D-6370-19F10C654C33}"/>
                  </a:ext>
                </a:extLst>
              </p:cNvPr>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970F236B-0752-0B40-0EC8-7ED69AB3A0C6}"/>
                  </a:ext>
                </a:extLst>
              </p:cNvPr>
              <p:cNvCxnSpPr>
                <a:cxnSpLocks/>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33" name="TextBox 32">
            <a:extLst>
              <a:ext uri="{FF2B5EF4-FFF2-40B4-BE49-F238E27FC236}">
                <a16:creationId xmlns:a16="http://schemas.microsoft.com/office/drawing/2014/main" id="{B932FC11-5A64-5226-2561-D73A9F325110}"/>
              </a:ext>
            </a:extLst>
          </p:cNvPr>
          <p:cNvSpPr txBox="1"/>
          <p:nvPr/>
        </p:nvSpPr>
        <p:spPr>
          <a:xfrm>
            <a:off x="7966142" y="194826"/>
            <a:ext cx="4035458" cy="461665"/>
          </a:xfrm>
          <a:prstGeom prst="rect">
            <a:avLst/>
          </a:prstGeom>
          <a:noFill/>
        </p:spPr>
        <p:txBody>
          <a:bodyPr wrap="square">
            <a:spAutoFit/>
          </a:bodyPr>
          <a:lstStyle/>
          <a:p>
            <a:pPr algn="ctr"/>
            <a:r>
              <a:rPr lang="en-US" sz="2400" b="1" dirty="0">
                <a:solidFill>
                  <a:schemeClr val="accent3"/>
                </a:solidFill>
              </a:rPr>
              <a:t>Qualitative methods</a:t>
            </a:r>
            <a:endParaRPr lang="lv-LV" sz="2400" b="1" dirty="0">
              <a:solidFill>
                <a:schemeClr val="accent3"/>
              </a:solidFill>
            </a:endParaRPr>
          </a:p>
        </p:txBody>
      </p:sp>
      <p:sp>
        <p:nvSpPr>
          <p:cNvPr id="8" name="TextBox 7">
            <a:extLst>
              <a:ext uri="{FF2B5EF4-FFF2-40B4-BE49-F238E27FC236}">
                <a16:creationId xmlns:a16="http://schemas.microsoft.com/office/drawing/2014/main" id="{852FDC97-B74B-D517-10FD-8845CCF4C565}"/>
              </a:ext>
            </a:extLst>
          </p:cNvPr>
          <p:cNvSpPr txBox="1"/>
          <p:nvPr/>
        </p:nvSpPr>
        <p:spPr>
          <a:xfrm>
            <a:off x="355604" y="1459230"/>
            <a:ext cx="4161620" cy="4278094"/>
          </a:xfrm>
          <a:prstGeom prst="rect">
            <a:avLst/>
          </a:prstGeom>
          <a:noFill/>
        </p:spPr>
        <p:txBody>
          <a:bodyPr wrap="square">
            <a:spAutoFit/>
          </a:bodyPr>
          <a:lstStyle/>
          <a:p>
            <a:pPr marL="285750" indent="-285750">
              <a:spcAft>
                <a:spcPts val="1200"/>
              </a:spcAft>
              <a:buFont typeface="Wingdings" panose="05000000000000000000" pitchFamily="2" charset="2"/>
              <a:buChar char="ü"/>
            </a:pPr>
            <a:r>
              <a:rPr lang="en-GB" sz="2200" dirty="0"/>
              <a:t>Look for answers to the questions "How much...?" and "How often...?"</a:t>
            </a:r>
          </a:p>
          <a:p>
            <a:pPr marL="285750" indent="-285750">
              <a:spcAft>
                <a:spcPts val="1200"/>
              </a:spcAft>
              <a:buFont typeface="Wingdings" panose="05000000000000000000" pitchFamily="2" charset="2"/>
              <a:buChar char="ü"/>
            </a:pPr>
            <a:r>
              <a:rPr lang="en-GB" sz="2200" dirty="0"/>
              <a:t>Help to discover the facts about the research object and explain regularities between them</a:t>
            </a:r>
          </a:p>
          <a:p>
            <a:pPr marL="285750" indent="-285750">
              <a:spcAft>
                <a:spcPts val="1200"/>
              </a:spcAft>
              <a:buFont typeface="Wingdings" panose="05000000000000000000" pitchFamily="2" charset="2"/>
              <a:buChar char="ü"/>
            </a:pPr>
            <a:r>
              <a:rPr lang="en-GB" sz="2200" dirty="0"/>
              <a:t>Typically collect numerical data</a:t>
            </a:r>
          </a:p>
          <a:p>
            <a:pPr marL="285750" indent="-285750">
              <a:spcAft>
                <a:spcPts val="1200"/>
              </a:spcAft>
              <a:buFont typeface="Wingdings" panose="05000000000000000000" pitchFamily="2" charset="2"/>
              <a:buChar char="ü"/>
            </a:pPr>
            <a:r>
              <a:rPr lang="en-GB" sz="2200" dirty="0"/>
              <a:t>Collect objective data by making measurements</a:t>
            </a:r>
          </a:p>
        </p:txBody>
      </p:sp>
      <p:sp>
        <p:nvSpPr>
          <p:cNvPr id="11" name="TextBox 10">
            <a:extLst>
              <a:ext uri="{FF2B5EF4-FFF2-40B4-BE49-F238E27FC236}">
                <a16:creationId xmlns:a16="http://schemas.microsoft.com/office/drawing/2014/main" id="{87973B54-6EBB-E551-1F29-E892756E7990}"/>
              </a:ext>
            </a:extLst>
          </p:cNvPr>
          <p:cNvSpPr txBox="1"/>
          <p:nvPr/>
        </p:nvSpPr>
        <p:spPr>
          <a:xfrm>
            <a:off x="7805865" y="1136975"/>
            <a:ext cx="4192635" cy="5401479"/>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en-GB" sz="2200" dirty="0"/>
              <a:t>Look for answers to the questions "Why...?" and “How…?"</a:t>
            </a:r>
          </a:p>
          <a:p>
            <a:pPr marL="285750" indent="-285750">
              <a:spcBef>
                <a:spcPts val="600"/>
              </a:spcBef>
              <a:buFont typeface="Wingdings" panose="05000000000000000000" pitchFamily="2" charset="2"/>
              <a:buChar char="ü"/>
            </a:pPr>
            <a:r>
              <a:rPr lang="en-GB" sz="2200" dirty="0"/>
              <a:t>Help to understand the research object from a particular perspective or point of view</a:t>
            </a:r>
          </a:p>
          <a:p>
            <a:pPr marL="285750" indent="-285750">
              <a:spcBef>
                <a:spcPts val="600"/>
              </a:spcBef>
              <a:buFont typeface="Wingdings" panose="05000000000000000000" pitchFamily="2" charset="2"/>
              <a:buChar char="ü"/>
            </a:pPr>
            <a:r>
              <a:rPr lang="en-GB" sz="2200" dirty="0"/>
              <a:t>Usually collect data in the form of words or graphic objects through observation and recording of opinions</a:t>
            </a:r>
          </a:p>
          <a:p>
            <a:pPr marL="285750" indent="-285750">
              <a:spcBef>
                <a:spcPts val="600"/>
              </a:spcBef>
              <a:buFont typeface="Wingdings" panose="05000000000000000000" pitchFamily="2" charset="2"/>
              <a:buChar char="ü"/>
            </a:pPr>
            <a:r>
              <a:rPr lang="en-GB" sz="2200" dirty="0"/>
              <a:t>Collect subjective data (opinions, assumptions, goals, insights, values, and motives)</a:t>
            </a:r>
          </a:p>
        </p:txBody>
      </p:sp>
    </p:spTree>
    <p:extLst>
      <p:ext uri="{BB962C8B-B14F-4D97-AF65-F5344CB8AC3E}">
        <p14:creationId xmlns:p14="http://schemas.microsoft.com/office/powerpoint/2010/main" val="2917127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BBDB293-2C99-D919-9E8B-C19E8189B1B7}"/>
              </a:ext>
            </a:extLst>
          </p:cNvPr>
          <p:cNvSpPr>
            <a:spLocks noGrp="1"/>
          </p:cNvSpPr>
          <p:nvPr>
            <p:ph type="sldNum" sz="quarter" idx="4"/>
          </p:nvPr>
        </p:nvSpPr>
        <p:spPr/>
        <p:txBody>
          <a:bodyPr/>
          <a:lstStyle/>
          <a:p>
            <a:r>
              <a:rPr lang="en-US" dirty="0"/>
              <a:t>Riga Technical University</a:t>
            </a:r>
          </a:p>
        </p:txBody>
      </p:sp>
      <p:sp>
        <p:nvSpPr>
          <p:cNvPr id="25" name="TextBox 24">
            <a:extLst>
              <a:ext uri="{FF2B5EF4-FFF2-40B4-BE49-F238E27FC236}">
                <a16:creationId xmlns:a16="http://schemas.microsoft.com/office/drawing/2014/main" id="{AB80A316-9531-CE76-D12F-EAD74C68E318}"/>
              </a:ext>
            </a:extLst>
          </p:cNvPr>
          <p:cNvSpPr txBox="1"/>
          <p:nvPr/>
        </p:nvSpPr>
        <p:spPr>
          <a:xfrm>
            <a:off x="355604" y="215215"/>
            <a:ext cx="3844110" cy="461665"/>
          </a:xfrm>
          <a:prstGeom prst="rect">
            <a:avLst/>
          </a:prstGeom>
          <a:noFill/>
        </p:spPr>
        <p:txBody>
          <a:bodyPr wrap="square">
            <a:spAutoFit/>
          </a:bodyPr>
          <a:lstStyle/>
          <a:p>
            <a:pPr algn="ctr"/>
            <a:r>
              <a:rPr lang="en-US" sz="2400" b="1" dirty="0">
                <a:solidFill>
                  <a:schemeClr val="accent2"/>
                </a:solidFill>
              </a:rPr>
              <a:t>Quantitative methods</a:t>
            </a:r>
            <a:endParaRPr lang="lv-LV" sz="2400" b="1" dirty="0">
              <a:solidFill>
                <a:schemeClr val="accent2"/>
              </a:solidFill>
            </a:endParaRPr>
          </a:p>
        </p:txBody>
      </p:sp>
      <p:grpSp>
        <p:nvGrpSpPr>
          <p:cNvPr id="12" name="Group 11">
            <a:extLst>
              <a:ext uri="{FF2B5EF4-FFF2-40B4-BE49-F238E27FC236}">
                <a16:creationId xmlns:a16="http://schemas.microsoft.com/office/drawing/2014/main" id="{88D73721-DFF6-5308-3A75-E366D967F42D}"/>
              </a:ext>
            </a:extLst>
          </p:cNvPr>
          <p:cNvGrpSpPr/>
          <p:nvPr/>
        </p:nvGrpSpPr>
        <p:grpSpPr>
          <a:xfrm>
            <a:off x="4214190" y="656492"/>
            <a:ext cx="3751952" cy="5709018"/>
            <a:chOff x="4214190" y="1450602"/>
            <a:chExt cx="3751952" cy="4914907"/>
          </a:xfrm>
        </p:grpSpPr>
        <p:sp>
          <p:nvSpPr>
            <p:cNvPr id="3" name="Rectangle: Rounded Corners 2">
              <a:extLst>
                <a:ext uri="{FF2B5EF4-FFF2-40B4-BE49-F238E27FC236}">
                  <a16:creationId xmlns:a16="http://schemas.microsoft.com/office/drawing/2014/main" id="{65E239EE-83BD-8069-9EEB-FB6CE57FBF36}"/>
                </a:ext>
              </a:extLst>
            </p:cNvPr>
            <p:cNvSpPr/>
            <p:nvPr/>
          </p:nvSpPr>
          <p:spPr>
            <a:xfrm>
              <a:off x="5148289" y="1563757"/>
              <a:ext cx="1895421" cy="4708986"/>
            </a:xfrm>
            <a:prstGeom prst="round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200" dirty="0"/>
                <a:t>Research methods</a:t>
              </a:r>
            </a:p>
          </p:txBody>
        </p:sp>
        <p:grpSp>
          <p:nvGrpSpPr>
            <p:cNvPr id="28" name="Group 27">
              <a:extLst>
                <a:ext uri="{FF2B5EF4-FFF2-40B4-BE49-F238E27FC236}">
                  <a16:creationId xmlns:a16="http://schemas.microsoft.com/office/drawing/2014/main" id="{B123D239-37BD-A29B-D92D-6C943A2F1756}"/>
                </a:ext>
              </a:extLst>
            </p:cNvPr>
            <p:cNvGrpSpPr/>
            <p:nvPr/>
          </p:nvGrpSpPr>
          <p:grpSpPr>
            <a:xfrm>
              <a:off x="4214190" y="1470991"/>
              <a:ext cx="907955" cy="4894518"/>
              <a:chOff x="3617843" y="1470991"/>
              <a:chExt cx="1530446" cy="4894518"/>
            </a:xfrm>
          </p:grpSpPr>
          <p:cxnSp>
            <p:nvCxnSpPr>
              <p:cNvPr id="15" name="Straight Connector 14">
                <a:extLst>
                  <a:ext uri="{FF2B5EF4-FFF2-40B4-BE49-F238E27FC236}">
                    <a16:creationId xmlns:a16="http://schemas.microsoft.com/office/drawing/2014/main" id="{EBEBBF29-E13D-BA70-5BE8-BD82D67B3375}"/>
                  </a:ext>
                </a:extLst>
              </p:cNvPr>
              <p:cNvCxnSpPr>
                <a:stCxn id="3" idx="1"/>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894AA717-D487-BB04-EE7C-E54644FC898E}"/>
                  </a:ext>
                </a:extLst>
              </p:cNvPr>
              <p:cNvCxnSpPr>
                <a:cxnSpLocks/>
                <a:stCxn id="3" idx="1"/>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9" name="Group 28">
              <a:extLst>
                <a:ext uri="{FF2B5EF4-FFF2-40B4-BE49-F238E27FC236}">
                  <a16:creationId xmlns:a16="http://schemas.microsoft.com/office/drawing/2014/main" id="{792613B6-B070-60E3-3BD7-92FFD2690818}"/>
                </a:ext>
              </a:extLst>
            </p:cNvPr>
            <p:cNvGrpSpPr/>
            <p:nvPr/>
          </p:nvGrpSpPr>
          <p:grpSpPr>
            <a:xfrm rot="10800000">
              <a:off x="7058187" y="1450602"/>
              <a:ext cx="907955" cy="4894518"/>
              <a:chOff x="3617843" y="1470991"/>
              <a:chExt cx="1530446" cy="4894518"/>
            </a:xfrm>
          </p:grpSpPr>
          <p:cxnSp>
            <p:nvCxnSpPr>
              <p:cNvPr id="30" name="Straight Connector 29">
                <a:extLst>
                  <a:ext uri="{FF2B5EF4-FFF2-40B4-BE49-F238E27FC236}">
                    <a16:creationId xmlns:a16="http://schemas.microsoft.com/office/drawing/2014/main" id="{70AE71EC-78B8-8B5D-6370-19F10C654C33}"/>
                  </a:ext>
                </a:extLst>
              </p:cNvPr>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970F236B-0752-0B40-0EC8-7ED69AB3A0C6}"/>
                  </a:ext>
                </a:extLst>
              </p:cNvPr>
              <p:cNvCxnSpPr>
                <a:cxnSpLocks/>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33" name="TextBox 32">
            <a:extLst>
              <a:ext uri="{FF2B5EF4-FFF2-40B4-BE49-F238E27FC236}">
                <a16:creationId xmlns:a16="http://schemas.microsoft.com/office/drawing/2014/main" id="{B932FC11-5A64-5226-2561-D73A9F325110}"/>
              </a:ext>
            </a:extLst>
          </p:cNvPr>
          <p:cNvSpPr txBox="1"/>
          <p:nvPr/>
        </p:nvSpPr>
        <p:spPr>
          <a:xfrm>
            <a:off x="7966142" y="194826"/>
            <a:ext cx="4035458" cy="461665"/>
          </a:xfrm>
          <a:prstGeom prst="rect">
            <a:avLst/>
          </a:prstGeom>
          <a:noFill/>
        </p:spPr>
        <p:txBody>
          <a:bodyPr wrap="square">
            <a:spAutoFit/>
          </a:bodyPr>
          <a:lstStyle/>
          <a:p>
            <a:pPr algn="ctr"/>
            <a:r>
              <a:rPr lang="en-US" sz="2400" b="1" dirty="0">
                <a:solidFill>
                  <a:schemeClr val="accent3"/>
                </a:solidFill>
              </a:rPr>
              <a:t>Qualitative methods</a:t>
            </a:r>
            <a:endParaRPr lang="lv-LV" sz="2400" b="1" dirty="0">
              <a:solidFill>
                <a:schemeClr val="accent3"/>
              </a:solidFill>
            </a:endParaRPr>
          </a:p>
        </p:txBody>
      </p:sp>
      <p:sp>
        <p:nvSpPr>
          <p:cNvPr id="8" name="TextBox 7">
            <a:extLst>
              <a:ext uri="{FF2B5EF4-FFF2-40B4-BE49-F238E27FC236}">
                <a16:creationId xmlns:a16="http://schemas.microsoft.com/office/drawing/2014/main" id="{852FDC97-B74B-D517-10FD-8845CCF4C565}"/>
              </a:ext>
            </a:extLst>
          </p:cNvPr>
          <p:cNvSpPr txBox="1"/>
          <p:nvPr/>
        </p:nvSpPr>
        <p:spPr>
          <a:xfrm>
            <a:off x="355604" y="2282190"/>
            <a:ext cx="4161620" cy="1908215"/>
          </a:xfrm>
          <a:prstGeom prst="rect">
            <a:avLst/>
          </a:prstGeom>
          <a:noFill/>
        </p:spPr>
        <p:txBody>
          <a:bodyPr wrap="square">
            <a:spAutoFit/>
          </a:bodyPr>
          <a:lstStyle/>
          <a:p>
            <a:pPr marL="285750" indent="-285750">
              <a:spcAft>
                <a:spcPts val="1200"/>
              </a:spcAft>
              <a:buFont typeface="Wingdings" panose="05000000000000000000" pitchFamily="2" charset="2"/>
              <a:buChar char="ü"/>
            </a:pPr>
            <a:r>
              <a:rPr lang="en-US" sz="2200" dirty="0"/>
              <a:t>Structured interviews</a:t>
            </a:r>
          </a:p>
          <a:p>
            <a:pPr marL="285750" indent="-285750">
              <a:spcAft>
                <a:spcPts val="1200"/>
              </a:spcAft>
              <a:buFont typeface="Wingdings" panose="05000000000000000000" pitchFamily="2" charset="2"/>
              <a:buChar char="ü"/>
            </a:pPr>
            <a:r>
              <a:rPr lang="en-US" sz="2200" dirty="0"/>
              <a:t>Structured surveys</a:t>
            </a:r>
          </a:p>
          <a:p>
            <a:pPr marL="285750" indent="-285750">
              <a:spcAft>
                <a:spcPts val="1200"/>
              </a:spcAft>
              <a:buFont typeface="Wingdings" panose="05000000000000000000" pitchFamily="2" charset="2"/>
              <a:buChar char="ü"/>
            </a:pPr>
            <a:r>
              <a:rPr lang="en-US" sz="2200" dirty="0"/>
              <a:t>Experiments</a:t>
            </a:r>
          </a:p>
          <a:p>
            <a:pPr marL="285750" indent="-285750">
              <a:spcAft>
                <a:spcPts val="1200"/>
              </a:spcAft>
              <a:buFont typeface="Wingdings" panose="05000000000000000000" pitchFamily="2" charset="2"/>
              <a:buChar char="ü"/>
            </a:pPr>
            <a:r>
              <a:rPr lang="en-US" sz="2200" dirty="0"/>
              <a:t>Correlation studies</a:t>
            </a:r>
            <a:endParaRPr lang="lv-LV" sz="2200" dirty="0"/>
          </a:p>
        </p:txBody>
      </p:sp>
      <p:sp>
        <p:nvSpPr>
          <p:cNvPr id="11" name="TextBox 10">
            <a:extLst>
              <a:ext uri="{FF2B5EF4-FFF2-40B4-BE49-F238E27FC236}">
                <a16:creationId xmlns:a16="http://schemas.microsoft.com/office/drawing/2014/main" id="{87973B54-6EBB-E551-1F29-E892756E7990}"/>
              </a:ext>
            </a:extLst>
          </p:cNvPr>
          <p:cNvSpPr txBox="1"/>
          <p:nvPr/>
        </p:nvSpPr>
        <p:spPr>
          <a:xfrm>
            <a:off x="8151305" y="1939615"/>
            <a:ext cx="4192635" cy="3339376"/>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en-US" sz="2200" dirty="0"/>
              <a:t>Direct observations</a:t>
            </a:r>
          </a:p>
          <a:p>
            <a:pPr marL="285750" indent="-285750">
              <a:spcBef>
                <a:spcPts val="600"/>
              </a:spcBef>
              <a:buFont typeface="Wingdings" panose="05000000000000000000" pitchFamily="2" charset="2"/>
              <a:buChar char="ü"/>
            </a:pPr>
            <a:r>
              <a:rPr lang="en-US" sz="2200" dirty="0"/>
              <a:t>Focus groups</a:t>
            </a:r>
          </a:p>
          <a:p>
            <a:pPr marL="285750" indent="-285750">
              <a:spcBef>
                <a:spcPts val="600"/>
              </a:spcBef>
              <a:buFont typeface="Wingdings" panose="05000000000000000000" pitchFamily="2" charset="2"/>
              <a:buChar char="ü"/>
            </a:pPr>
            <a:r>
              <a:rPr lang="en-US" sz="2200" dirty="0"/>
              <a:t>Surveys</a:t>
            </a:r>
          </a:p>
          <a:p>
            <a:pPr marL="285750" indent="-285750">
              <a:spcBef>
                <a:spcPts val="600"/>
              </a:spcBef>
              <a:buFont typeface="Wingdings" panose="05000000000000000000" pitchFamily="2" charset="2"/>
              <a:buChar char="ü"/>
            </a:pPr>
            <a:r>
              <a:rPr lang="en-US" sz="2200" dirty="0"/>
              <a:t>Unstructured interviews</a:t>
            </a:r>
          </a:p>
          <a:p>
            <a:pPr marL="285750" indent="-285750">
              <a:spcBef>
                <a:spcPts val="600"/>
              </a:spcBef>
              <a:buFont typeface="Wingdings" panose="05000000000000000000" pitchFamily="2" charset="2"/>
              <a:buChar char="ü"/>
            </a:pPr>
            <a:r>
              <a:rPr lang="en-US" sz="2200" dirty="0"/>
              <a:t>Unstructured surveys</a:t>
            </a:r>
          </a:p>
          <a:p>
            <a:pPr marL="285750" indent="-285750">
              <a:spcBef>
                <a:spcPts val="600"/>
              </a:spcBef>
              <a:buFont typeface="Wingdings" panose="05000000000000000000" pitchFamily="2" charset="2"/>
              <a:buChar char="ü"/>
            </a:pPr>
            <a:r>
              <a:rPr lang="en-US" sz="2200" dirty="0"/>
              <a:t>Document analysis</a:t>
            </a:r>
          </a:p>
          <a:p>
            <a:pPr marL="285750" indent="-285750">
              <a:spcBef>
                <a:spcPts val="600"/>
              </a:spcBef>
              <a:buFont typeface="Wingdings" panose="05000000000000000000" pitchFamily="2" charset="2"/>
              <a:buChar char="ü"/>
            </a:pPr>
            <a:r>
              <a:rPr lang="en-US" sz="2200" dirty="0"/>
              <a:t>Case study</a:t>
            </a:r>
          </a:p>
          <a:p>
            <a:pPr marL="285750" indent="-285750">
              <a:spcBef>
                <a:spcPts val="600"/>
              </a:spcBef>
              <a:buFont typeface="Wingdings" panose="05000000000000000000" pitchFamily="2" charset="2"/>
              <a:buChar char="ü"/>
            </a:pPr>
            <a:r>
              <a:rPr lang="en-US" sz="2200" dirty="0"/>
              <a:t>Field studies</a:t>
            </a:r>
            <a:endParaRPr lang="lv-LV" sz="2200" dirty="0"/>
          </a:p>
        </p:txBody>
      </p:sp>
    </p:spTree>
    <p:extLst>
      <p:ext uri="{BB962C8B-B14F-4D97-AF65-F5344CB8AC3E}">
        <p14:creationId xmlns:p14="http://schemas.microsoft.com/office/powerpoint/2010/main" val="906246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AD5B67-3A78-22D5-4DED-4289FC677A92}"/>
              </a:ext>
            </a:extLst>
          </p:cNvPr>
          <p:cNvSpPr>
            <a:spLocks noGrp="1"/>
          </p:cNvSpPr>
          <p:nvPr>
            <p:ph idx="1"/>
          </p:nvPr>
        </p:nvSpPr>
        <p:spPr>
          <a:xfrm>
            <a:off x="402336" y="377952"/>
            <a:ext cx="11558016" cy="5894791"/>
          </a:xfrm>
        </p:spPr>
        <p:txBody>
          <a:bodyPr>
            <a:noAutofit/>
          </a:bodyPr>
          <a:lstStyle/>
          <a:p>
            <a:pPr>
              <a:spcBef>
                <a:spcPts val="1800"/>
              </a:spcBef>
              <a:buFont typeface="Wingdings" panose="05000000000000000000" pitchFamily="2" charset="2"/>
              <a:buChar char="ü"/>
            </a:pPr>
            <a:r>
              <a:rPr lang="en-US" sz="2800" dirty="0"/>
              <a:t>There are many research methods</a:t>
            </a:r>
          </a:p>
          <a:p>
            <a:pPr>
              <a:spcBef>
                <a:spcPts val="1800"/>
              </a:spcBef>
              <a:buFont typeface="Wingdings" panose="05000000000000000000" pitchFamily="2" charset="2"/>
              <a:buChar char="ü"/>
            </a:pPr>
            <a:r>
              <a:rPr lang="en-US" sz="2800" dirty="0"/>
              <a:t>Typically, </a:t>
            </a:r>
            <a:r>
              <a:rPr lang="lv-LV" sz="2800" dirty="0" err="1"/>
              <a:t>any</a:t>
            </a:r>
            <a:r>
              <a:rPr lang="lv-LV" sz="2800" dirty="0"/>
              <a:t> </a:t>
            </a:r>
            <a:r>
              <a:rPr lang="en-US" sz="2800" dirty="0"/>
              <a:t>research uses several methods simultaneously</a:t>
            </a:r>
          </a:p>
          <a:p>
            <a:pPr>
              <a:spcBef>
                <a:spcPts val="1800"/>
              </a:spcBef>
              <a:buFont typeface="Wingdings" panose="05000000000000000000" pitchFamily="2" charset="2"/>
              <a:buChar char="ü"/>
            </a:pPr>
            <a:r>
              <a:rPr lang="en-US" sz="2800" dirty="0"/>
              <a:t>Below are just a few examples of the most common methods used in computer science</a:t>
            </a:r>
          </a:p>
          <a:p>
            <a:pPr>
              <a:spcBef>
                <a:spcPts val="1800"/>
              </a:spcBef>
              <a:buFont typeface="Wingdings" panose="05000000000000000000" pitchFamily="2" charset="2"/>
              <a:buChar char="ü"/>
            </a:pPr>
            <a:r>
              <a:rPr lang="en-US" sz="2800" dirty="0"/>
              <a:t>However, it should be noted that these are not all possible methods</a:t>
            </a:r>
          </a:p>
          <a:p>
            <a:pPr>
              <a:spcBef>
                <a:spcPts val="1800"/>
              </a:spcBef>
              <a:buFont typeface="Wingdings" panose="05000000000000000000" pitchFamily="2" charset="2"/>
              <a:buChar char="ü"/>
            </a:pPr>
            <a:r>
              <a:rPr lang="en-US" sz="2800" dirty="0"/>
              <a:t>To understand what methods are relevant for </a:t>
            </a:r>
            <a:r>
              <a:rPr lang="lv-LV" sz="2800" dirty="0" err="1"/>
              <a:t>the</a:t>
            </a:r>
            <a:r>
              <a:rPr lang="en-US" sz="2800" dirty="0"/>
              <a:t> bachelor thesis, the student is advised to:</a:t>
            </a:r>
          </a:p>
          <a:p>
            <a:pPr marL="811213" indent="-457200">
              <a:spcBef>
                <a:spcPts val="1800"/>
              </a:spcBef>
              <a:buFont typeface="Wingdings" panose="05000000000000000000" pitchFamily="2" charset="2"/>
              <a:buChar char="§"/>
            </a:pPr>
            <a:r>
              <a:rPr lang="en-US" sz="2800" dirty="0"/>
              <a:t>consult with the supervisor of the bachelor thesis</a:t>
            </a:r>
          </a:p>
          <a:p>
            <a:pPr marL="811213" indent="-457200">
              <a:spcBef>
                <a:spcPts val="1800"/>
              </a:spcBef>
              <a:buFont typeface="Wingdings" panose="05000000000000000000" pitchFamily="2" charset="2"/>
              <a:buChar char="§"/>
            </a:pPr>
            <a:r>
              <a:rPr lang="en-US" sz="2800" dirty="0"/>
              <a:t>get in-depth information by studying literature on research methods</a:t>
            </a:r>
            <a:endParaRPr lang="lv-LV" sz="2800" dirty="0"/>
          </a:p>
        </p:txBody>
      </p:sp>
      <p:sp>
        <p:nvSpPr>
          <p:cNvPr id="4" name="Slide Number Placeholder 3">
            <a:extLst>
              <a:ext uri="{FF2B5EF4-FFF2-40B4-BE49-F238E27FC236}">
                <a16:creationId xmlns:a16="http://schemas.microsoft.com/office/drawing/2014/main" id="{8220401E-2DFB-AD5D-C110-544FB63D47CD}"/>
              </a:ext>
            </a:extLst>
          </p:cNvPr>
          <p:cNvSpPr>
            <a:spLocks noGrp="1"/>
          </p:cNvSpPr>
          <p:nvPr>
            <p:ph type="sldNum" sz="quarter" idx="4"/>
          </p:nvPr>
        </p:nvSpPr>
        <p:spPr/>
        <p:txBody>
          <a:bodyPr/>
          <a:lstStyle/>
          <a:p>
            <a:r>
              <a:rPr lang="en-US" dirty="0"/>
              <a:t>Riga Technical University</a:t>
            </a:r>
          </a:p>
        </p:txBody>
      </p:sp>
    </p:spTree>
    <p:extLst>
      <p:ext uri="{BB962C8B-B14F-4D97-AF65-F5344CB8AC3E}">
        <p14:creationId xmlns:p14="http://schemas.microsoft.com/office/powerpoint/2010/main" val="424144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8DF160-4D36-E9FB-BD3B-574EDF149E9B}"/>
              </a:ext>
            </a:extLst>
          </p:cNvPr>
          <p:cNvSpPr>
            <a:spLocks noGrp="1"/>
          </p:cNvSpPr>
          <p:nvPr>
            <p:ph type="title"/>
          </p:nvPr>
        </p:nvSpPr>
        <p:spPr>
          <a:xfrm>
            <a:off x="0" y="0"/>
            <a:ext cx="10972800" cy="770685"/>
          </a:xfrm>
        </p:spPr>
        <p:txBody>
          <a:bodyPr/>
          <a:lstStyle/>
          <a:p>
            <a:r>
              <a:rPr lang="en-US" dirty="0"/>
              <a:t>Sections of the bachelor thesis</a:t>
            </a:r>
            <a:endParaRPr lang="en-GB" dirty="0"/>
          </a:p>
        </p:txBody>
      </p:sp>
      <p:sp>
        <p:nvSpPr>
          <p:cNvPr id="4" name="Slide Number Placeholder 3">
            <a:extLst>
              <a:ext uri="{FF2B5EF4-FFF2-40B4-BE49-F238E27FC236}">
                <a16:creationId xmlns:a16="http://schemas.microsoft.com/office/drawing/2014/main" id="{6D09F4E4-DD7F-9C1C-D671-38A5D5AD1969}"/>
              </a:ext>
            </a:extLst>
          </p:cNvPr>
          <p:cNvSpPr>
            <a:spLocks noGrp="1"/>
          </p:cNvSpPr>
          <p:nvPr>
            <p:ph type="sldNum" sz="quarter" idx="4"/>
          </p:nvPr>
        </p:nvSpPr>
        <p:spPr/>
        <p:txBody>
          <a:bodyPr/>
          <a:lstStyle/>
          <a:p>
            <a:r>
              <a:rPr lang="en-US" dirty="0"/>
              <a:t>Riga Technical University</a:t>
            </a:r>
          </a:p>
        </p:txBody>
      </p:sp>
      <p:graphicFrame>
        <p:nvGraphicFramePr>
          <p:cNvPr id="6" name="Table 6">
            <a:extLst>
              <a:ext uri="{FF2B5EF4-FFF2-40B4-BE49-F238E27FC236}">
                <a16:creationId xmlns:a16="http://schemas.microsoft.com/office/drawing/2014/main" id="{D0F83036-B2FA-1AC9-1635-8F6F94815A01}"/>
              </a:ext>
            </a:extLst>
          </p:cNvPr>
          <p:cNvGraphicFramePr>
            <a:graphicFrameLocks noGrp="1"/>
          </p:cNvGraphicFramePr>
          <p:nvPr>
            <p:extLst>
              <p:ext uri="{D42A27DB-BD31-4B8C-83A1-F6EECF244321}">
                <p14:modId xmlns:p14="http://schemas.microsoft.com/office/powerpoint/2010/main" val="2643953809"/>
              </p:ext>
            </p:extLst>
          </p:nvPr>
        </p:nvGraphicFramePr>
        <p:xfrm>
          <a:off x="0" y="770685"/>
          <a:ext cx="12192000" cy="5938520"/>
        </p:xfrm>
        <a:graphic>
          <a:graphicData uri="http://schemas.openxmlformats.org/drawingml/2006/table">
            <a:tbl>
              <a:tblPr firstRow="1" bandRow="1">
                <a:tableStyleId>{5C22544A-7EE6-4342-B048-85BDC9FD1C3A}</a:tableStyleId>
              </a:tblPr>
              <a:tblGrid>
                <a:gridCol w="3103370">
                  <a:extLst>
                    <a:ext uri="{9D8B030D-6E8A-4147-A177-3AD203B41FA5}">
                      <a16:colId xmlns:a16="http://schemas.microsoft.com/office/drawing/2014/main" val="2885641072"/>
                    </a:ext>
                  </a:extLst>
                </a:gridCol>
                <a:gridCol w="9088630">
                  <a:extLst>
                    <a:ext uri="{9D8B030D-6E8A-4147-A177-3AD203B41FA5}">
                      <a16:colId xmlns:a16="http://schemas.microsoft.com/office/drawing/2014/main" val="4249547867"/>
                    </a:ext>
                  </a:extLst>
                </a:gridCol>
              </a:tblGrid>
              <a:tr h="0">
                <a:tc>
                  <a:txBody>
                    <a:bodyPr/>
                    <a:lstStyle/>
                    <a:p>
                      <a:r>
                        <a:rPr lang="en-US" sz="1450" noProof="0" dirty="0"/>
                        <a:t>Section</a:t>
                      </a:r>
                      <a:endParaRPr lang="lv-LV" sz="1450" noProof="0" dirty="0"/>
                    </a:p>
                  </a:txBody>
                  <a:tcPr/>
                </a:tc>
                <a:tc>
                  <a:txBody>
                    <a:bodyPr/>
                    <a:lstStyle/>
                    <a:p>
                      <a:r>
                        <a:rPr lang="en-US" sz="1450" noProof="0" dirty="0"/>
                        <a:t>Comments</a:t>
                      </a:r>
                      <a:endParaRPr lang="lv-LV" sz="1450" noProof="0" dirty="0"/>
                    </a:p>
                  </a:txBody>
                  <a:tcPr/>
                </a:tc>
                <a:extLst>
                  <a:ext uri="{0D108BD9-81ED-4DB2-BD59-A6C34878D82A}">
                    <a16:rowId xmlns:a16="http://schemas.microsoft.com/office/drawing/2014/main" val="4012436898"/>
                  </a:ext>
                </a:extLst>
              </a:tr>
              <a:tr h="370840">
                <a:tc>
                  <a:txBody>
                    <a:bodyPr/>
                    <a:lstStyle/>
                    <a:p>
                      <a:r>
                        <a:rPr lang="en-US" sz="1450" noProof="0" dirty="0"/>
                        <a:t>Title page</a:t>
                      </a:r>
                      <a:endParaRPr lang="lv-LV" sz="1450" noProof="0" dirty="0"/>
                    </a:p>
                  </a:txBody>
                  <a:tcPr anchor="ctr"/>
                </a:tc>
                <a:tc>
                  <a:txBody>
                    <a:bodyPr/>
                    <a:lstStyle/>
                    <a:p>
                      <a:r>
                        <a:rPr lang="en-US" sz="1450" noProof="0" dirty="0"/>
                        <a:t>Basic information about the bachelor thesis; a template is available</a:t>
                      </a:r>
                      <a:endParaRPr lang="lv-LV" sz="1450" noProof="0" dirty="0"/>
                    </a:p>
                  </a:txBody>
                  <a:tcPr/>
                </a:tc>
                <a:extLst>
                  <a:ext uri="{0D108BD9-81ED-4DB2-BD59-A6C34878D82A}">
                    <a16:rowId xmlns:a16="http://schemas.microsoft.com/office/drawing/2014/main" val="3286379797"/>
                  </a:ext>
                </a:extLst>
              </a:tr>
              <a:tr h="370840">
                <a:tc>
                  <a:txBody>
                    <a:bodyPr/>
                    <a:lstStyle/>
                    <a:p>
                      <a:r>
                        <a:rPr lang="en-US" sz="1450" noProof="0" dirty="0"/>
                        <a:t>Work Performance and Assessment Sheet</a:t>
                      </a:r>
                      <a:endParaRPr lang="lv-LV" sz="1450" noProof="0" dirty="0"/>
                    </a:p>
                  </a:txBody>
                  <a:tcPr anchor="ctr"/>
                </a:tc>
                <a:tc>
                  <a:txBody>
                    <a:bodyPr/>
                    <a:lstStyle/>
                    <a:p>
                      <a:r>
                        <a:rPr lang="en-US" sz="1450" noProof="0" dirty="0"/>
                        <a:t>Approvement of the bachelor thesis development; a template is available</a:t>
                      </a:r>
                      <a:endParaRPr lang="lv-LV" sz="1450" noProof="0" dirty="0"/>
                    </a:p>
                  </a:txBody>
                  <a:tcPr/>
                </a:tc>
                <a:extLst>
                  <a:ext uri="{0D108BD9-81ED-4DB2-BD59-A6C34878D82A}">
                    <a16:rowId xmlns:a16="http://schemas.microsoft.com/office/drawing/2014/main" val="4248050762"/>
                  </a:ext>
                </a:extLst>
              </a:tr>
              <a:tr h="370840">
                <a:tc>
                  <a:txBody>
                    <a:bodyPr/>
                    <a:lstStyle/>
                    <a:p>
                      <a:r>
                        <a:rPr lang="lv-LV" sz="1450" noProof="0" dirty="0" err="1"/>
                        <a:t>Abstract</a:t>
                      </a:r>
                      <a:endParaRPr lang="lv-LV" sz="1450" noProof="0" dirty="0"/>
                    </a:p>
                  </a:txBody>
                  <a:tcPr anchor="ctr"/>
                </a:tc>
                <a:tc>
                  <a:txBody>
                    <a:bodyPr/>
                    <a:lstStyle/>
                    <a:p>
                      <a:pPr marL="285750" indent="-285750">
                        <a:buFont typeface="Wingdings" panose="05000000000000000000" pitchFamily="2" charset="2"/>
                        <a:buChar char="ü"/>
                      </a:pPr>
                      <a:r>
                        <a:rPr lang="lv-LV" sz="1450" noProof="0" dirty="0"/>
                        <a:t>3–5 </a:t>
                      </a:r>
                      <a:r>
                        <a:rPr lang="en-US" sz="1450" noProof="0" dirty="0"/>
                        <a:t>key words describing the field of research</a:t>
                      </a:r>
                      <a:endParaRPr lang="lv-LV" sz="1450" noProof="0" dirty="0"/>
                    </a:p>
                    <a:p>
                      <a:pPr marL="285750" indent="-285750">
                        <a:buFont typeface="Wingdings" panose="05000000000000000000" pitchFamily="2" charset="2"/>
                        <a:buChar char="ü"/>
                      </a:pPr>
                      <a:r>
                        <a:rPr lang="en-US" sz="1450" noProof="0" dirty="0"/>
                        <a:t>A brief description </a:t>
                      </a:r>
                      <a:r>
                        <a:rPr lang="lv-LV" sz="1450" noProof="0" dirty="0"/>
                        <a:t>of </a:t>
                      </a:r>
                      <a:r>
                        <a:rPr lang="en-US" sz="1450" noProof="0" dirty="0"/>
                        <a:t>the content of the bachelor thesis</a:t>
                      </a:r>
                    </a:p>
                    <a:p>
                      <a:pPr marL="285750" indent="-285750">
                        <a:buFont typeface="Wingdings" panose="05000000000000000000" pitchFamily="2" charset="2"/>
                        <a:buChar char="ü"/>
                      </a:pPr>
                      <a:r>
                        <a:rPr lang="en-US" sz="1450" noProof="0" dirty="0"/>
                        <a:t>Information on the volume of the bachelor thesis (number of pages, figures, tables, </a:t>
                      </a:r>
                      <a:r>
                        <a:rPr lang="en-US" sz="1450" noProof="0" dirty="0" err="1"/>
                        <a:t>appendi</a:t>
                      </a:r>
                      <a:r>
                        <a:rPr lang="lv-LV" sz="1450" noProof="0" dirty="0"/>
                        <a:t>x</a:t>
                      </a:r>
                      <a:r>
                        <a:rPr lang="en-US" sz="1450" noProof="0" dirty="0"/>
                        <a:t>es and sources of </a:t>
                      </a:r>
                      <a:r>
                        <a:rPr lang="lv-LV" sz="1450" noProof="0" dirty="0"/>
                        <a:t>reference</a:t>
                      </a:r>
                      <a:r>
                        <a:rPr lang="en-US" sz="1450" noProof="0" dirty="0"/>
                        <a:t>)</a:t>
                      </a:r>
                      <a:endParaRPr lang="lv-LV" sz="1450" noProof="0" dirty="0"/>
                    </a:p>
                  </a:txBody>
                  <a:tcPr/>
                </a:tc>
                <a:extLst>
                  <a:ext uri="{0D108BD9-81ED-4DB2-BD59-A6C34878D82A}">
                    <a16:rowId xmlns:a16="http://schemas.microsoft.com/office/drawing/2014/main" val="318019712"/>
                  </a:ext>
                </a:extLst>
              </a:tr>
              <a:tr h="14697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lv-LV" sz="1450" noProof="0" dirty="0"/>
                        <a:t>Anotācija</a:t>
                      </a:r>
                    </a:p>
                  </a:txBody>
                  <a:tcPr anchor="ctr"/>
                </a:tc>
                <a:tc>
                  <a:txBody>
                    <a:bodyPr/>
                    <a:lstStyle/>
                    <a:p>
                      <a:r>
                        <a:rPr lang="en-US" sz="1450" noProof="0" dirty="0"/>
                        <a:t>The translation of </a:t>
                      </a:r>
                      <a:r>
                        <a:rPr lang="lv-LV" sz="1450" noProof="0" dirty="0" err="1"/>
                        <a:t>the</a:t>
                      </a:r>
                      <a:r>
                        <a:rPr lang="lv-LV" sz="1450" noProof="0" dirty="0"/>
                        <a:t> </a:t>
                      </a:r>
                      <a:r>
                        <a:rPr lang="en-US" sz="1450" noProof="0" dirty="0"/>
                        <a:t>abstract in</a:t>
                      </a:r>
                      <a:r>
                        <a:rPr lang="lv-LV" sz="1450" noProof="0" dirty="0"/>
                        <a:t>to</a:t>
                      </a:r>
                      <a:r>
                        <a:rPr lang="en-US" sz="1450" noProof="0" dirty="0"/>
                        <a:t> Latvian</a:t>
                      </a:r>
                      <a:endParaRPr lang="lv-LV" sz="1450" noProof="0" dirty="0"/>
                    </a:p>
                  </a:txBody>
                  <a:tcPr/>
                </a:tc>
                <a:extLst>
                  <a:ext uri="{0D108BD9-81ED-4DB2-BD59-A6C34878D82A}">
                    <a16:rowId xmlns:a16="http://schemas.microsoft.com/office/drawing/2014/main" val="2024279893"/>
                  </a:ext>
                </a:extLst>
              </a:tr>
              <a:tr h="370840">
                <a:tc>
                  <a:txBody>
                    <a:bodyPr/>
                    <a:lstStyle/>
                    <a:p>
                      <a:r>
                        <a:rPr lang="en-US" sz="1450" noProof="0" dirty="0"/>
                        <a:t>Table of Contents</a:t>
                      </a:r>
                      <a:endParaRPr lang="lv-LV" sz="1450" noProof="0" dirty="0"/>
                    </a:p>
                  </a:txBody>
                  <a:tcPr anchor="ctr"/>
                </a:tc>
                <a:tc>
                  <a:txBody>
                    <a:bodyPr/>
                    <a:lstStyle/>
                    <a:p>
                      <a:r>
                        <a:rPr lang="en-GB" sz="1450" dirty="0"/>
                        <a:t>The structure of the bachelor thesis, comprising headings of all three levels and respective page numbers</a:t>
                      </a:r>
                      <a:endParaRPr lang="lv-LV" sz="1450" noProof="0" dirty="0"/>
                    </a:p>
                  </a:txBody>
                  <a:tcPr/>
                </a:tc>
                <a:extLst>
                  <a:ext uri="{0D108BD9-81ED-4DB2-BD59-A6C34878D82A}">
                    <a16:rowId xmlns:a16="http://schemas.microsoft.com/office/drawing/2014/main" val="1608315342"/>
                  </a:ext>
                </a:extLst>
              </a:tr>
              <a:tr h="370840">
                <a:tc>
                  <a:txBody>
                    <a:bodyPr/>
                    <a:lstStyle/>
                    <a:p>
                      <a:r>
                        <a:rPr lang="en-US" sz="1450" noProof="0" dirty="0"/>
                        <a:t>Introduction</a:t>
                      </a:r>
                      <a:endParaRPr lang="lv-LV" sz="1450" noProof="0" dirty="0"/>
                    </a:p>
                  </a:txBody>
                  <a:tcPr anchor="ctr"/>
                </a:tc>
                <a:tc>
                  <a:txBody>
                    <a:bodyPr/>
                    <a:lstStyle/>
                    <a:p>
                      <a:pPr marL="285750" indent="-285750">
                        <a:buFont typeface="Wingdings" panose="05000000000000000000" pitchFamily="2" charset="2"/>
                        <a:buChar char="ü"/>
                      </a:pPr>
                      <a:r>
                        <a:rPr lang="lv-LV" sz="1450" noProof="0" dirty="0" err="1"/>
                        <a:t>Substantiation</a:t>
                      </a:r>
                      <a:r>
                        <a:rPr lang="lv-LV" sz="1450" noProof="0" dirty="0"/>
                        <a:t> of</a:t>
                      </a:r>
                      <a:r>
                        <a:rPr lang="en-US" sz="1450" noProof="0" dirty="0"/>
                        <a:t> the topicality of the theme and/or rationale for research</a:t>
                      </a:r>
                    </a:p>
                    <a:p>
                      <a:pPr marL="285750" indent="-285750">
                        <a:buFont typeface="Wingdings" panose="05000000000000000000" pitchFamily="2" charset="2"/>
                        <a:buChar char="ü"/>
                      </a:pPr>
                      <a:r>
                        <a:rPr lang="en-US" sz="1450" noProof="0" dirty="0"/>
                        <a:t>The goal of the bachelor thesis and the tasks set to complete the goal</a:t>
                      </a:r>
                    </a:p>
                    <a:p>
                      <a:pPr marL="285750" indent="-285750">
                        <a:buFont typeface="Wingdings" panose="05000000000000000000" pitchFamily="2" charset="2"/>
                        <a:buChar char="ü"/>
                      </a:pPr>
                      <a:r>
                        <a:rPr lang="en-US" sz="1450" noProof="0" dirty="0"/>
                        <a:t>A brief description of the content of the sections and appendixes of the bachelor thesis</a:t>
                      </a:r>
                      <a:endParaRPr lang="lv-LV" sz="1450" noProof="0" dirty="0"/>
                    </a:p>
                  </a:txBody>
                  <a:tcPr/>
                </a:tc>
                <a:extLst>
                  <a:ext uri="{0D108BD9-81ED-4DB2-BD59-A6C34878D82A}">
                    <a16:rowId xmlns:a16="http://schemas.microsoft.com/office/drawing/2014/main" val="3691156483"/>
                  </a:ext>
                </a:extLst>
              </a:tr>
              <a:tr h="370840">
                <a:tc>
                  <a:txBody>
                    <a:bodyPr/>
                    <a:lstStyle/>
                    <a:p>
                      <a:r>
                        <a:rPr lang="lv-LV" sz="1450" noProof="0" dirty="0"/>
                        <a:t>S</a:t>
                      </a:r>
                      <a:r>
                        <a:rPr lang="en-US" sz="1450" noProof="0" dirty="0" err="1"/>
                        <a:t>ections</a:t>
                      </a:r>
                      <a:r>
                        <a:rPr lang="en-US" sz="1450" noProof="0" dirty="0"/>
                        <a:t> of the body of the thesis</a:t>
                      </a:r>
                      <a:endParaRPr lang="lv-LV" sz="1450" noProof="0" dirty="0"/>
                    </a:p>
                  </a:txBody>
                  <a:tcPr anchor="ctr"/>
                </a:tc>
                <a:tc>
                  <a:txBody>
                    <a:bodyPr/>
                    <a:lstStyle/>
                    <a:p>
                      <a:r>
                        <a:rPr lang="en-US" sz="1450" noProof="0" dirty="0"/>
                        <a:t>Description of the conducted research</a:t>
                      </a:r>
                      <a:endParaRPr lang="lv-LV" sz="1450" noProof="0" dirty="0"/>
                    </a:p>
                  </a:txBody>
                  <a:tcPr/>
                </a:tc>
                <a:extLst>
                  <a:ext uri="{0D108BD9-81ED-4DB2-BD59-A6C34878D82A}">
                    <a16:rowId xmlns:a16="http://schemas.microsoft.com/office/drawing/2014/main" val="3470838118"/>
                  </a:ext>
                </a:extLst>
              </a:tr>
              <a:tr h="370840">
                <a:tc>
                  <a:txBody>
                    <a:bodyPr/>
                    <a:lstStyle/>
                    <a:p>
                      <a:r>
                        <a:rPr lang="en-US" sz="1450" noProof="0" dirty="0"/>
                        <a:t>Results and Conclusions</a:t>
                      </a:r>
                      <a:endParaRPr lang="lv-LV" sz="1450" noProof="0" dirty="0"/>
                    </a:p>
                  </a:txBody>
                  <a:tcPr anchor="ct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50" noProof="0" dirty="0"/>
                        <a:t>Summary of the research conducted and results obtained</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50" noProof="0" dirty="0"/>
                        <a:t>Author’s personal conclusions and lessons learned</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50" noProof="0" dirty="0"/>
                        <a:t>Areas for further research</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450" noProof="0" dirty="0"/>
                        <a:t>Author's achievements related to the thesis (publications, presentations at the conferences, participation in the research projects)</a:t>
                      </a:r>
                      <a:endParaRPr lang="lv-LV" sz="1450" noProof="0" dirty="0"/>
                    </a:p>
                  </a:txBody>
                  <a:tcPr/>
                </a:tc>
                <a:extLst>
                  <a:ext uri="{0D108BD9-81ED-4DB2-BD59-A6C34878D82A}">
                    <a16:rowId xmlns:a16="http://schemas.microsoft.com/office/drawing/2014/main" val="3503254397"/>
                  </a:ext>
                </a:extLst>
              </a:tr>
              <a:tr h="370840">
                <a:tc>
                  <a:txBody>
                    <a:bodyPr/>
                    <a:lstStyle/>
                    <a:p>
                      <a:r>
                        <a:rPr lang="en-US" sz="1450" noProof="0" dirty="0"/>
                        <a:t>List of References</a:t>
                      </a:r>
                      <a:endParaRPr lang="lv-LV" sz="1450" noProof="0" dirty="0"/>
                    </a:p>
                  </a:txBody>
                  <a:tcPr anchor="ctr"/>
                </a:tc>
                <a:tc>
                  <a:txBody>
                    <a:bodyPr/>
                    <a:lstStyle/>
                    <a:p>
                      <a:r>
                        <a:rPr lang="en-GB" sz="1450" noProof="0" dirty="0"/>
                        <a:t>The list of information sources referred to in the body of the bachelor thesis</a:t>
                      </a:r>
                      <a:endParaRPr lang="lv-LV" sz="1450" noProof="0" dirty="0"/>
                    </a:p>
                  </a:txBody>
                  <a:tcPr/>
                </a:tc>
                <a:extLst>
                  <a:ext uri="{0D108BD9-81ED-4DB2-BD59-A6C34878D82A}">
                    <a16:rowId xmlns:a16="http://schemas.microsoft.com/office/drawing/2014/main" val="827620905"/>
                  </a:ext>
                </a:extLst>
              </a:tr>
              <a:tr h="370840">
                <a:tc>
                  <a:txBody>
                    <a:bodyPr/>
                    <a:lstStyle/>
                    <a:p>
                      <a:r>
                        <a:rPr lang="en-US" sz="1450" noProof="0" dirty="0"/>
                        <a:t>Appendix(es)</a:t>
                      </a:r>
                      <a:endParaRPr lang="lv-LV" sz="1450" noProof="0" dirty="0"/>
                    </a:p>
                  </a:txBody>
                  <a:tcPr anchor="ctr"/>
                </a:tc>
                <a:tc>
                  <a:txBody>
                    <a:bodyPr/>
                    <a:lstStyle/>
                    <a:p>
                      <a:r>
                        <a:rPr lang="en-GB" sz="1450" dirty="0"/>
                        <a:t>Explanatory information not included in the body of the bachelor thesis</a:t>
                      </a:r>
                      <a:endParaRPr lang="lv-LV" sz="1450" noProof="0" dirty="0"/>
                    </a:p>
                  </a:txBody>
                  <a:tcPr/>
                </a:tc>
                <a:extLst>
                  <a:ext uri="{0D108BD9-81ED-4DB2-BD59-A6C34878D82A}">
                    <a16:rowId xmlns:a16="http://schemas.microsoft.com/office/drawing/2014/main" val="1138863553"/>
                  </a:ext>
                </a:extLst>
              </a:tr>
            </a:tbl>
          </a:graphicData>
        </a:graphic>
      </p:graphicFrame>
      <p:sp>
        <p:nvSpPr>
          <p:cNvPr id="9" name="Rectangle: Rounded Corners 8">
            <a:extLst>
              <a:ext uri="{FF2B5EF4-FFF2-40B4-BE49-F238E27FC236}">
                <a16:creationId xmlns:a16="http://schemas.microsoft.com/office/drawing/2014/main" id="{85A55EC1-7E2F-70D7-DAD6-E80D5AD254E8}"/>
              </a:ext>
            </a:extLst>
          </p:cNvPr>
          <p:cNvSpPr/>
          <p:nvPr/>
        </p:nvSpPr>
        <p:spPr>
          <a:xfrm>
            <a:off x="1765738" y="2804702"/>
            <a:ext cx="9448800" cy="2139216"/>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50000"/>
              </a:lnSpc>
            </a:pPr>
            <a:r>
              <a:rPr lang="en-US" sz="2400" dirty="0">
                <a:solidFill>
                  <a:schemeClr val="bg1"/>
                </a:solidFill>
                <a:hlinkClick r:id="rId2">
                  <a:extLst>
                    <a:ext uri="{A12FA001-AC4F-418D-AE19-62706E023703}">
                      <ahyp:hlinkClr xmlns:ahyp="http://schemas.microsoft.com/office/drawing/2018/hyperlinkcolor" val="tx"/>
                    </a:ext>
                  </a:extLst>
                </a:hlinkClick>
              </a:rPr>
              <a:t>https://</a:t>
            </a:r>
            <a:r>
              <a:rPr lang="en-US" sz="2400" dirty="0" err="1">
                <a:solidFill>
                  <a:schemeClr val="bg1"/>
                </a:solidFill>
                <a:hlinkClick r:id="rId2">
                  <a:extLst>
                    <a:ext uri="{A12FA001-AC4F-418D-AE19-62706E023703}">
                      <ahyp:hlinkClr xmlns:ahyp="http://schemas.microsoft.com/office/drawing/2018/hyperlinkcolor" val="tx"/>
                    </a:ext>
                  </a:extLst>
                </a:hlinkClick>
              </a:rPr>
              <a:t>www.rtu.lv</a:t>
            </a:r>
            <a:r>
              <a:rPr lang="en-US" sz="2400" dirty="0">
                <a:solidFill>
                  <a:schemeClr val="bg1"/>
                </a:solidFill>
                <a:hlinkClick r:id="rId2">
                  <a:extLst>
                    <a:ext uri="{A12FA001-AC4F-418D-AE19-62706E023703}">
                      <ahyp:hlinkClr xmlns:ahyp="http://schemas.microsoft.com/office/drawing/2018/hyperlinkcolor" val="tx"/>
                    </a:ext>
                  </a:extLst>
                </a:hlinkClick>
              </a:rPr>
              <a:t>/lv/ditf/studijas-ditf/</a:t>
            </a:r>
            <a:r>
              <a:rPr lang="en-US" sz="2400" dirty="0" err="1">
                <a:solidFill>
                  <a:schemeClr val="bg1"/>
                </a:solidFill>
                <a:hlinkClick r:id="rId2">
                  <a:extLst>
                    <a:ext uri="{A12FA001-AC4F-418D-AE19-62706E023703}">
                      <ahyp:hlinkClr xmlns:ahyp="http://schemas.microsoft.com/office/drawing/2018/hyperlinkcolor" val="tx"/>
                    </a:ext>
                  </a:extLst>
                </a:hlinkClick>
              </a:rPr>
              <a:t>noderigi</a:t>
            </a:r>
            <a:r>
              <a:rPr lang="en-US" sz="2400" dirty="0">
                <a:solidFill>
                  <a:schemeClr val="bg1"/>
                </a:solidFill>
                <a:hlinkClick r:id="rId2">
                  <a:extLst>
                    <a:ext uri="{A12FA001-AC4F-418D-AE19-62706E023703}">
                      <ahyp:hlinkClr xmlns:ahyp="http://schemas.microsoft.com/office/drawing/2018/hyperlinkcolor" val="tx"/>
                    </a:ext>
                  </a:extLst>
                </a:hlinkClick>
              </a:rPr>
              <a:t>-</a:t>
            </a:r>
            <a:r>
              <a:rPr lang="en-US" sz="2400" dirty="0" err="1">
                <a:solidFill>
                  <a:schemeClr val="bg1"/>
                </a:solidFill>
                <a:hlinkClick r:id="rId2">
                  <a:extLst>
                    <a:ext uri="{A12FA001-AC4F-418D-AE19-62706E023703}">
                      <ahyp:hlinkClr xmlns:ahyp="http://schemas.microsoft.com/office/drawing/2018/hyperlinkcolor" val="tx"/>
                    </a:ext>
                  </a:extLst>
                </a:hlinkClick>
              </a:rPr>
              <a:t>dokumenti</a:t>
            </a:r>
            <a:r>
              <a:rPr lang="en-US" sz="2400" dirty="0">
                <a:solidFill>
                  <a:schemeClr val="bg1"/>
                </a:solidFill>
                <a:hlinkClick r:id="rId2">
                  <a:extLst>
                    <a:ext uri="{A12FA001-AC4F-418D-AE19-62706E023703}">
                      <ahyp:hlinkClr xmlns:ahyp="http://schemas.microsoft.com/office/drawing/2018/hyperlinkcolor" val="tx"/>
                    </a:ext>
                  </a:extLst>
                </a:hlinkClick>
              </a:rPr>
              <a:t>-un-</a:t>
            </a:r>
            <a:r>
              <a:rPr lang="en-US" sz="2400" dirty="0" err="1">
                <a:solidFill>
                  <a:schemeClr val="bg1"/>
                </a:solidFill>
                <a:hlinkClick r:id="rId2">
                  <a:extLst>
                    <a:ext uri="{A12FA001-AC4F-418D-AE19-62706E023703}">
                      <ahyp:hlinkClr xmlns:ahyp="http://schemas.microsoft.com/office/drawing/2018/hyperlinkcolor" val="tx"/>
                    </a:ext>
                  </a:extLst>
                </a:hlinkClick>
              </a:rPr>
              <a:t>saites</a:t>
            </a:r>
            <a:r>
              <a:rPr lang="lv-LV" sz="2400" dirty="0">
                <a:solidFill>
                  <a:schemeClr val="bg1"/>
                </a:solidFill>
              </a:rPr>
              <a:t>:</a:t>
            </a:r>
          </a:p>
          <a:p>
            <a:pPr marL="720725" indent="-365125">
              <a:lnSpc>
                <a:spcPct val="150000"/>
              </a:lnSpc>
              <a:buFont typeface="Wingdings" panose="05000000000000000000" pitchFamily="2" charset="2"/>
              <a:buChar char="ü"/>
            </a:pPr>
            <a:r>
              <a:rPr lang="en-GB" sz="2400" dirty="0" err="1">
                <a:solidFill>
                  <a:schemeClr val="bg1"/>
                </a:solidFill>
              </a:rPr>
              <a:t>FCSIT</a:t>
            </a:r>
            <a:r>
              <a:rPr lang="en-GB" sz="2400" dirty="0">
                <a:solidFill>
                  <a:schemeClr val="bg1"/>
                </a:solidFill>
              </a:rPr>
              <a:t> Formatting and Style Guidelines for Graduation Thesis</a:t>
            </a:r>
          </a:p>
          <a:p>
            <a:pPr marL="720725" indent="-365125">
              <a:lnSpc>
                <a:spcPct val="150000"/>
              </a:lnSpc>
              <a:buFont typeface="Wingdings" panose="05000000000000000000" pitchFamily="2" charset="2"/>
              <a:buChar char="ü"/>
            </a:pPr>
            <a:r>
              <a:rPr lang="en-GB" sz="2400" dirty="0" err="1">
                <a:solidFill>
                  <a:schemeClr val="bg1"/>
                </a:solidFill>
              </a:rPr>
              <a:t>FCSIT</a:t>
            </a:r>
            <a:r>
              <a:rPr lang="en-GB" sz="2400" dirty="0">
                <a:solidFill>
                  <a:schemeClr val="bg1"/>
                </a:solidFill>
              </a:rPr>
              <a:t> final thesis template</a:t>
            </a:r>
            <a:endParaRPr lang="lv-LV" sz="2400" dirty="0">
              <a:solidFill>
                <a:schemeClr val="bg1"/>
              </a:solidFill>
            </a:endParaRPr>
          </a:p>
        </p:txBody>
      </p:sp>
    </p:spTree>
    <p:extLst>
      <p:ext uri="{BB962C8B-B14F-4D97-AF65-F5344CB8AC3E}">
        <p14:creationId xmlns:p14="http://schemas.microsoft.com/office/powerpoint/2010/main" val="255157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3AEC3-74E2-22F5-387F-CAB2AD5456FB}"/>
              </a:ext>
            </a:extLst>
          </p:cNvPr>
          <p:cNvSpPr>
            <a:spLocks noGrp="1"/>
          </p:cNvSpPr>
          <p:nvPr>
            <p:ph idx="1"/>
          </p:nvPr>
        </p:nvSpPr>
        <p:spPr>
          <a:xfrm>
            <a:off x="609600" y="1134650"/>
            <a:ext cx="11411712" cy="5404068"/>
          </a:xfrm>
        </p:spPr>
        <p:txBody>
          <a:bodyPr>
            <a:normAutofit fontScale="92500"/>
          </a:bodyPr>
          <a:lstStyle/>
          <a:p>
            <a:pPr marL="0" indent="0">
              <a:buNone/>
            </a:pPr>
            <a:r>
              <a:rPr lang="en-US" sz="2400" b="1" dirty="0"/>
              <a:t>Survey:</a:t>
            </a:r>
          </a:p>
          <a:p>
            <a:pPr marL="622300" indent="-268288">
              <a:buFont typeface="Wingdings" panose="05000000000000000000" pitchFamily="2" charset="2"/>
              <a:buChar char="ü"/>
            </a:pPr>
            <a:r>
              <a:rPr lang="en-GB" sz="2400" dirty="0"/>
              <a:t>The survey is usually conducted using a questionnaire or interview developed by the student</a:t>
            </a:r>
          </a:p>
          <a:p>
            <a:pPr marL="622300" indent="-268288">
              <a:buFont typeface="Wingdings" panose="05000000000000000000" pitchFamily="2" charset="2"/>
              <a:buChar char="ü"/>
            </a:pPr>
            <a:r>
              <a:rPr lang="en-GB" sz="2400" dirty="0"/>
              <a:t>When conducting a survey, it is essential to determine how many and what respondents are needed (sample size and elements) to obtain reliable results</a:t>
            </a:r>
          </a:p>
          <a:p>
            <a:pPr marL="622300" indent="-268288">
              <a:buFont typeface="Wingdings" panose="05000000000000000000" pitchFamily="2" charset="2"/>
              <a:buChar char="ü"/>
            </a:pPr>
            <a:r>
              <a:rPr lang="en-GB" sz="2400" i="1" dirty="0"/>
              <a:t>Example: A survey about the use of programming languages in Latvian companies</a:t>
            </a:r>
          </a:p>
          <a:p>
            <a:endParaRPr lang="en-GB" sz="1700" dirty="0"/>
          </a:p>
          <a:p>
            <a:pPr marL="0" indent="0">
              <a:buNone/>
            </a:pPr>
            <a:r>
              <a:rPr lang="en-GB" sz="2400" b="1" dirty="0"/>
              <a:t>Case study:</a:t>
            </a:r>
          </a:p>
          <a:p>
            <a:pPr marL="622300" indent="-268288">
              <a:buFont typeface="Wingdings" panose="05000000000000000000" pitchFamily="2" charset="2"/>
              <a:buChar char="ü"/>
            </a:pPr>
            <a:r>
              <a:rPr lang="en-GB" sz="2400" dirty="0"/>
              <a:t>The situational analysis allows an in-depth study of one specific situation/event/use case/phenomenon</a:t>
            </a:r>
          </a:p>
          <a:p>
            <a:pPr marL="622300" indent="-268288">
              <a:buFont typeface="Wingdings" panose="05000000000000000000" pitchFamily="2" charset="2"/>
              <a:buChar char="ü"/>
            </a:pPr>
            <a:r>
              <a:rPr lang="en-GB" sz="2400" dirty="0"/>
              <a:t>Typically, a large amount of descriptive data about a situation are collected and processed</a:t>
            </a:r>
          </a:p>
          <a:p>
            <a:pPr marL="622300" indent="-268288">
              <a:buFont typeface="Wingdings" panose="05000000000000000000" pitchFamily="2" charset="2"/>
              <a:buChar char="ü"/>
            </a:pPr>
            <a:r>
              <a:rPr lang="en-GB" sz="2400" i="1" dirty="0"/>
              <a:t>Example: Development and application of a new document migration software in a given company</a:t>
            </a:r>
          </a:p>
        </p:txBody>
      </p:sp>
      <p:sp>
        <p:nvSpPr>
          <p:cNvPr id="3" name="Title 2">
            <a:extLst>
              <a:ext uri="{FF2B5EF4-FFF2-40B4-BE49-F238E27FC236}">
                <a16:creationId xmlns:a16="http://schemas.microsoft.com/office/drawing/2014/main" id="{56A71759-A8A3-5F12-46E0-73963A947AD6}"/>
              </a:ext>
            </a:extLst>
          </p:cNvPr>
          <p:cNvSpPr>
            <a:spLocks noGrp="1"/>
          </p:cNvSpPr>
          <p:nvPr>
            <p:ph type="title"/>
          </p:nvPr>
        </p:nvSpPr>
        <p:spPr>
          <a:xfrm>
            <a:off x="609600" y="363965"/>
            <a:ext cx="11070336" cy="770685"/>
          </a:xfrm>
        </p:spPr>
        <p:txBody>
          <a:bodyPr/>
          <a:lstStyle/>
          <a:p>
            <a:r>
              <a:rPr lang="en-US" sz="3600" dirty="0"/>
              <a:t>Common research methods in computer science</a:t>
            </a:r>
            <a:endParaRPr lang="en-GB" sz="3600" dirty="0"/>
          </a:p>
        </p:txBody>
      </p:sp>
      <p:sp>
        <p:nvSpPr>
          <p:cNvPr id="4" name="Slide Number Placeholder 3">
            <a:extLst>
              <a:ext uri="{FF2B5EF4-FFF2-40B4-BE49-F238E27FC236}">
                <a16:creationId xmlns:a16="http://schemas.microsoft.com/office/drawing/2014/main" id="{6FE722B4-431E-6F31-73CB-572ABC761CB4}"/>
              </a:ext>
            </a:extLst>
          </p:cNvPr>
          <p:cNvSpPr>
            <a:spLocks noGrp="1"/>
          </p:cNvSpPr>
          <p:nvPr>
            <p:ph type="sldNum" sz="quarter" idx="4"/>
          </p:nvPr>
        </p:nvSpPr>
        <p:spPr/>
        <p:txBody>
          <a:bodyPr/>
          <a:lstStyle/>
          <a:p>
            <a:r>
              <a:rPr lang="en-US" dirty="0"/>
              <a:t>Riga Technical University</a:t>
            </a:r>
          </a:p>
        </p:txBody>
      </p:sp>
    </p:spTree>
    <p:extLst>
      <p:ext uri="{BB962C8B-B14F-4D97-AF65-F5344CB8AC3E}">
        <p14:creationId xmlns:p14="http://schemas.microsoft.com/office/powerpoint/2010/main" val="1738395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3AEC3-74E2-22F5-387F-CAB2AD5456FB}"/>
              </a:ext>
            </a:extLst>
          </p:cNvPr>
          <p:cNvSpPr>
            <a:spLocks noGrp="1"/>
          </p:cNvSpPr>
          <p:nvPr>
            <p:ph idx="1"/>
          </p:nvPr>
        </p:nvSpPr>
        <p:spPr>
          <a:xfrm>
            <a:off x="609600" y="1134650"/>
            <a:ext cx="11411712" cy="5404068"/>
          </a:xfrm>
        </p:spPr>
        <p:txBody>
          <a:bodyPr>
            <a:normAutofit/>
          </a:bodyPr>
          <a:lstStyle/>
          <a:p>
            <a:pPr marL="354013" indent="0">
              <a:buNone/>
            </a:pPr>
            <a:r>
              <a:rPr lang="en-GB" sz="2200" b="1" dirty="0"/>
              <a:t>Experiment:</a:t>
            </a:r>
          </a:p>
          <a:p>
            <a:pPr marL="622300" indent="-268288">
              <a:buFont typeface="Wingdings" panose="05000000000000000000" pitchFamily="2" charset="2"/>
              <a:buChar char="ü"/>
            </a:pPr>
            <a:r>
              <a:rPr lang="en-GB" sz="2200" dirty="0"/>
              <a:t>It allows </a:t>
            </a:r>
            <a:r>
              <a:rPr lang="lv-LV" sz="2200" dirty="0" err="1"/>
              <a:t>the</a:t>
            </a:r>
            <a:r>
              <a:rPr lang="lv-LV" sz="2200" dirty="0"/>
              <a:t> </a:t>
            </a:r>
            <a:r>
              <a:rPr lang="en-GB" sz="2200" dirty="0"/>
              <a:t>investigation of causal relationships based on the conditions defined by the researcher and/or the environment created</a:t>
            </a:r>
          </a:p>
          <a:p>
            <a:pPr marL="622300" indent="-268288">
              <a:buFont typeface="Wingdings" panose="05000000000000000000" pitchFamily="2" charset="2"/>
              <a:buChar char="ü"/>
            </a:pPr>
            <a:r>
              <a:rPr lang="en-GB" sz="2200" dirty="0"/>
              <a:t>It is typically used to determine and/or test parameters (e.g. performance) of a developed solution and/or compare a solution with similar solutions</a:t>
            </a:r>
          </a:p>
          <a:p>
            <a:pPr marL="622300" indent="-268288">
              <a:buFont typeface="Wingdings" panose="05000000000000000000" pitchFamily="2" charset="2"/>
              <a:buChar char="ü"/>
            </a:pPr>
            <a:r>
              <a:rPr lang="en-GB" sz="2200" dirty="0"/>
              <a:t>An experiment can be: a) an experiment with a real object, b) an experiment with a model of the object (imitation models, etc.), and c) the result of mathematical calculations/derivations</a:t>
            </a:r>
          </a:p>
          <a:p>
            <a:pPr marL="622300" indent="-268288">
              <a:buFont typeface="Wingdings" panose="05000000000000000000" pitchFamily="2" charset="2"/>
              <a:buChar char="ü"/>
            </a:pPr>
            <a:r>
              <a:rPr lang="en-GB" sz="2200" i="1" dirty="0"/>
              <a:t>Example: Performance testing of a new machine learning algorithm</a:t>
            </a:r>
          </a:p>
          <a:p>
            <a:pPr marL="719138" indent="-365125">
              <a:buFont typeface="Wingdings" panose="05000000000000000000" pitchFamily="2" charset="2"/>
              <a:buChar char="ü"/>
            </a:pPr>
            <a:endParaRPr lang="en-GB" dirty="0"/>
          </a:p>
          <a:p>
            <a:pPr marL="354013" indent="0">
              <a:buNone/>
            </a:pPr>
            <a:r>
              <a:rPr lang="en-GB" sz="2200" b="1" dirty="0"/>
              <a:t>Modelling:</a:t>
            </a:r>
          </a:p>
          <a:p>
            <a:pPr marL="622300" indent="-268288">
              <a:buFont typeface="Wingdings" panose="05000000000000000000" pitchFamily="2" charset="2"/>
              <a:buChar char="ü"/>
            </a:pPr>
            <a:r>
              <a:rPr lang="en-GB" sz="2200" dirty="0"/>
              <a:t>It involves creating and testing a simplified physical, conceptual, or computerized representation of a real-world object or environment</a:t>
            </a:r>
          </a:p>
          <a:p>
            <a:pPr marL="622300" indent="-268288">
              <a:buFont typeface="Wingdings" panose="05000000000000000000" pitchFamily="2" charset="2"/>
              <a:buChar char="ü"/>
            </a:pPr>
            <a:r>
              <a:rPr lang="en-GB" sz="2200" i="1" dirty="0"/>
              <a:t>Example: development of enterprise business process models</a:t>
            </a:r>
          </a:p>
          <a:p>
            <a:pPr marL="719138" indent="-365125">
              <a:buFont typeface="Wingdings" panose="05000000000000000000" pitchFamily="2" charset="2"/>
              <a:buChar char="ü"/>
            </a:pPr>
            <a:endParaRPr lang="lv-LV" dirty="0"/>
          </a:p>
          <a:p>
            <a:pPr marL="0" indent="0">
              <a:buNone/>
            </a:pPr>
            <a:endParaRPr lang="lv-LV" dirty="0"/>
          </a:p>
        </p:txBody>
      </p:sp>
      <p:sp>
        <p:nvSpPr>
          <p:cNvPr id="3" name="Title 2">
            <a:extLst>
              <a:ext uri="{FF2B5EF4-FFF2-40B4-BE49-F238E27FC236}">
                <a16:creationId xmlns:a16="http://schemas.microsoft.com/office/drawing/2014/main" id="{56A71759-A8A3-5F12-46E0-73963A947AD6}"/>
              </a:ext>
            </a:extLst>
          </p:cNvPr>
          <p:cNvSpPr>
            <a:spLocks noGrp="1"/>
          </p:cNvSpPr>
          <p:nvPr>
            <p:ph type="title"/>
          </p:nvPr>
        </p:nvSpPr>
        <p:spPr>
          <a:xfrm>
            <a:off x="609600" y="363965"/>
            <a:ext cx="11070336" cy="770685"/>
          </a:xfrm>
        </p:spPr>
        <p:txBody>
          <a:bodyPr/>
          <a:lstStyle/>
          <a:p>
            <a:r>
              <a:rPr lang="en-US" sz="3600" dirty="0"/>
              <a:t>Common research methods in computer science</a:t>
            </a:r>
            <a:endParaRPr lang="en-GB" sz="3600" dirty="0"/>
          </a:p>
        </p:txBody>
      </p:sp>
      <p:sp>
        <p:nvSpPr>
          <p:cNvPr id="4" name="Slide Number Placeholder 3">
            <a:extLst>
              <a:ext uri="{FF2B5EF4-FFF2-40B4-BE49-F238E27FC236}">
                <a16:creationId xmlns:a16="http://schemas.microsoft.com/office/drawing/2014/main" id="{6FE722B4-431E-6F31-73CB-572ABC761CB4}"/>
              </a:ext>
            </a:extLst>
          </p:cNvPr>
          <p:cNvSpPr>
            <a:spLocks noGrp="1"/>
          </p:cNvSpPr>
          <p:nvPr>
            <p:ph type="sldNum" sz="quarter" idx="4"/>
          </p:nvPr>
        </p:nvSpPr>
        <p:spPr/>
        <p:txBody>
          <a:bodyPr/>
          <a:lstStyle/>
          <a:p>
            <a:r>
              <a:rPr lang="en-US" dirty="0"/>
              <a:t>Riga Technical University</a:t>
            </a:r>
          </a:p>
        </p:txBody>
      </p:sp>
    </p:spTree>
    <p:extLst>
      <p:ext uri="{BB962C8B-B14F-4D97-AF65-F5344CB8AC3E}">
        <p14:creationId xmlns:p14="http://schemas.microsoft.com/office/powerpoint/2010/main" val="23778086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3AEC3-74E2-22F5-387F-CAB2AD5456FB}"/>
              </a:ext>
            </a:extLst>
          </p:cNvPr>
          <p:cNvSpPr>
            <a:spLocks noGrp="1"/>
          </p:cNvSpPr>
          <p:nvPr>
            <p:ph idx="1"/>
          </p:nvPr>
        </p:nvSpPr>
        <p:spPr>
          <a:xfrm>
            <a:off x="609600" y="1453932"/>
            <a:ext cx="11411712" cy="5404068"/>
          </a:xfrm>
        </p:spPr>
        <p:txBody>
          <a:bodyPr>
            <a:normAutofit/>
          </a:bodyPr>
          <a:lstStyle/>
          <a:p>
            <a:pPr marL="354013" indent="0">
              <a:buNone/>
            </a:pPr>
            <a:r>
              <a:rPr lang="en-US" sz="2200" b="1" dirty="0"/>
              <a:t>Simulation:</a:t>
            </a:r>
          </a:p>
          <a:p>
            <a:pPr marL="719138" indent="-365125">
              <a:buFont typeface="Wingdings" panose="05000000000000000000" pitchFamily="2" charset="2"/>
              <a:buChar char="ü"/>
            </a:pPr>
            <a:r>
              <a:rPr lang="en-GB" sz="2200" dirty="0"/>
              <a:t>It allows investigating in detail characteristics of the developed solution and making a prediction about what can happen to it under certain conditions</a:t>
            </a:r>
          </a:p>
          <a:p>
            <a:pPr marL="719138" indent="-365125">
              <a:buFont typeface="Wingdings" panose="05000000000000000000" pitchFamily="2" charset="2"/>
              <a:buChar char="ü"/>
            </a:pPr>
            <a:r>
              <a:rPr lang="en-GB" sz="2200" dirty="0"/>
              <a:t>Simulation typically uses specialized software because it is expensive or impossible to test the solution in the real world</a:t>
            </a:r>
          </a:p>
          <a:p>
            <a:pPr marL="719138" indent="-365125">
              <a:buFont typeface="Wingdings" panose="05000000000000000000" pitchFamily="2" charset="2"/>
              <a:buChar char="ü"/>
            </a:pPr>
            <a:r>
              <a:rPr lang="en-GB" sz="2200" i="1" dirty="0"/>
              <a:t>Example: traffic regulation in different ways at the crossroads of Slokas and </a:t>
            </a:r>
            <a:r>
              <a:rPr lang="en-GB" sz="2200" i="1" dirty="0" err="1"/>
              <a:t>Kalnciema</a:t>
            </a:r>
            <a:r>
              <a:rPr lang="en-GB" sz="2200" i="1" dirty="0"/>
              <a:t> streets</a:t>
            </a:r>
          </a:p>
        </p:txBody>
      </p:sp>
      <p:sp>
        <p:nvSpPr>
          <p:cNvPr id="3" name="Title 2">
            <a:extLst>
              <a:ext uri="{FF2B5EF4-FFF2-40B4-BE49-F238E27FC236}">
                <a16:creationId xmlns:a16="http://schemas.microsoft.com/office/drawing/2014/main" id="{56A71759-A8A3-5F12-46E0-73963A947AD6}"/>
              </a:ext>
            </a:extLst>
          </p:cNvPr>
          <p:cNvSpPr>
            <a:spLocks noGrp="1"/>
          </p:cNvSpPr>
          <p:nvPr>
            <p:ph type="title"/>
          </p:nvPr>
        </p:nvSpPr>
        <p:spPr>
          <a:xfrm>
            <a:off x="609600" y="363965"/>
            <a:ext cx="11070336" cy="770685"/>
          </a:xfrm>
        </p:spPr>
        <p:txBody>
          <a:bodyPr/>
          <a:lstStyle/>
          <a:p>
            <a:r>
              <a:rPr lang="en-US" sz="3600" dirty="0"/>
              <a:t>Common research methods in computer science</a:t>
            </a:r>
            <a:endParaRPr lang="en-GB" sz="3600" dirty="0"/>
          </a:p>
        </p:txBody>
      </p:sp>
      <p:sp>
        <p:nvSpPr>
          <p:cNvPr id="4" name="Slide Number Placeholder 3">
            <a:extLst>
              <a:ext uri="{FF2B5EF4-FFF2-40B4-BE49-F238E27FC236}">
                <a16:creationId xmlns:a16="http://schemas.microsoft.com/office/drawing/2014/main" id="{6FE722B4-431E-6F31-73CB-572ABC761CB4}"/>
              </a:ext>
            </a:extLst>
          </p:cNvPr>
          <p:cNvSpPr>
            <a:spLocks noGrp="1"/>
          </p:cNvSpPr>
          <p:nvPr>
            <p:ph type="sldNum" sz="quarter" idx="4"/>
          </p:nvPr>
        </p:nvSpPr>
        <p:spPr/>
        <p:txBody>
          <a:bodyPr/>
          <a:lstStyle/>
          <a:p>
            <a:r>
              <a:rPr lang="en-US" dirty="0"/>
              <a:t>Riga Technical University</a:t>
            </a:r>
          </a:p>
        </p:txBody>
      </p:sp>
    </p:spTree>
    <p:extLst>
      <p:ext uri="{BB962C8B-B14F-4D97-AF65-F5344CB8AC3E}">
        <p14:creationId xmlns:p14="http://schemas.microsoft.com/office/powerpoint/2010/main" val="33318182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7968B-6095-F9F0-78E7-79900A31C731}"/>
              </a:ext>
            </a:extLst>
          </p:cNvPr>
          <p:cNvSpPr>
            <a:spLocks noGrp="1"/>
          </p:cNvSpPr>
          <p:nvPr>
            <p:ph idx="1"/>
          </p:nvPr>
        </p:nvSpPr>
        <p:spPr>
          <a:xfrm>
            <a:off x="609600" y="1414324"/>
            <a:ext cx="11058145" cy="3683613"/>
          </a:xfrm>
        </p:spPr>
        <p:txBody>
          <a:bodyPr>
            <a:noAutofit/>
          </a:bodyPr>
          <a:lstStyle/>
          <a:p>
            <a:pPr>
              <a:spcBef>
                <a:spcPts val="2400"/>
              </a:spcBef>
              <a:buFont typeface="Wingdings" panose="05000000000000000000" pitchFamily="2" charset="2"/>
              <a:buChar char="ü"/>
            </a:pPr>
            <a:r>
              <a:rPr lang="en-GB" sz="2300" dirty="0"/>
              <a:t>Trochim W.M., Donnelly J.P., Arora K. (2016). Research methods:</a:t>
            </a:r>
            <a:r>
              <a:rPr lang="lv-LV" sz="2300" dirty="0"/>
              <a:t> </a:t>
            </a:r>
            <a:r>
              <a:rPr lang="en-GB" sz="2300" dirty="0"/>
              <a:t>the essential knowledge base. Boston, MA : Cengage Learning</a:t>
            </a:r>
            <a:endParaRPr lang="lv-LV" sz="2300" dirty="0"/>
          </a:p>
          <a:p>
            <a:pPr>
              <a:spcBef>
                <a:spcPts val="2400"/>
              </a:spcBef>
              <a:buFont typeface="Wingdings" panose="05000000000000000000" pitchFamily="2" charset="2"/>
              <a:buChar char="ü"/>
            </a:pPr>
            <a:r>
              <a:rPr lang="en-GB" sz="2300" dirty="0" err="1"/>
              <a:t>Mārtinsone</a:t>
            </a:r>
            <a:r>
              <a:rPr lang="en-GB" sz="2300" dirty="0"/>
              <a:t> K., </a:t>
            </a:r>
            <a:r>
              <a:rPr lang="en-GB" sz="2300" dirty="0" err="1"/>
              <a:t>Pipere</a:t>
            </a:r>
            <a:r>
              <a:rPr lang="en-GB" sz="2300" dirty="0"/>
              <a:t> A., </a:t>
            </a:r>
            <a:r>
              <a:rPr lang="en-GB" sz="2300" dirty="0" err="1"/>
              <a:t>Kamerāde</a:t>
            </a:r>
            <a:r>
              <a:rPr lang="en-GB" sz="2300" dirty="0"/>
              <a:t> D. (2016). </a:t>
            </a:r>
            <a:r>
              <a:rPr lang="en-GB" sz="2300" dirty="0" err="1"/>
              <a:t>Pētniecība</a:t>
            </a:r>
            <a:r>
              <a:rPr lang="en-GB" sz="2300" dirty="0"/>
              <a:t>: </a:t>
            </a:r>
            <a:r>
              <a:rPr lang="en-GB" sz="2300" dirty="0" err="1"/>
              <a:t>teorija</a:t>
            </a:r>
            <a:r>
              <a:rPr lang="en-GB" sz="2300" dirty="0"/>
              <a:t> un </a:t>
            </a:r>
            <a:r>
              <a:rPr lang="en-GB" sz="2300" dirty="0" err="1"/>
              <a:t>prakse</a:t>
            </a:r>
            <a:r>
              <a:rPr lang="en-GB" sz="2300" dirty="0"/>
              <a:t>. </a:t>
            </a:r>
            <a:r>
              <a:rPr lang="en-GB" sz="2300" dirty="0" err="1"/>
              <a:t>Rīga</a:t>
            </a:r>
            <a:r>
              <a:rPr lang="en-GB" sz="2300" dirty="0"/>
              <a:t>: </a:t>
            </a:r>
            <a:r>
              <a:rPr lang="en-GB" sz="2300" dirty="0" err="1"/>
              <a:t>RaKa</a:t>
            </a:r>
            <a:endParaRPr lang="en-GB" sz="2300" dirty="0"/>
          </a:p>
          <a:p>
            <a:pPr>
              <a:spcBef>
                <a:spcPts val="2400"/>
              </a:spcBef>
              <a:buFont typeface="Wingdings" panose="05000000000000000000" pitchFamily="2" charset="2"/>
              <a:buChar char="ü"/>
            </a:pPr>
            <a:r>
              <a:rPr lang="en-GB" sz="2300" dirty="0" err="1"/>
              <a:t>Thiel</a:t>
            </a:r>
            <a:r>
              <a:rPr lang="en-GB" sz="2300" dirty="0"/>
              <a:t> D.V. (2014). Research methods for engineers. Cambridge:</a:t>
            </a:r>
            <a:r>
              <a:rPr lang="lv-LV" sz="2300" dirty="0"/>
              <a:t> </a:t>
            </a:r>
            <a:r>
              <a:rPr lang="en-GB" sz="2300" dirty="0"/>
              <a:t>Cambridge University Press</a:t>
            </a:r>
            <a:endParaRPr lang="lv-LV" sz="2300" dirty="0"/>
          </a:p>
          <a:p>
            <a:pPr>
              <a:spcBef>
                <a:spcPts val="2400"/>
              </a:spcBef>
              <a:buFont typeface="Wingdings" panose="05000000000000000000" pitchFamily="2" charset="2"/>
              <a:buChar char="ü"/>
            </a:pPr>
            <a:r>
              <a:rPr lang="en-GB" sz="2300" dirty="0" err="1"/>
              <a:t>Wieringa</a:t>
            </a:r>
            <a:r>
              <a:rPr lang="en-GB" sz="2300" dirty="0"/>
              <a:t> R.J. (2014). Design Science Methodology for Information Systems and Software Engineering. Heidelberg: Springer</a:t>
            </a:r>
          </a:p>
          <a:p>
            <a:pPr>
              <a:spcBef>
                <a:spcPts val="2400"/>
              </a:spcBef>
              <a:buFont typeface="Wingdings" panose="05000000000000000000" pitchFamily="2" charset="2"/>
              <a:buChar char="ü"/>
            </a:pPr>
            <a:r>
              <a:rPr lang="en-GB" sz="2300" dirty="0"/>
              <a:t>Jackson S.L. (2012). Research methods and statistics: a critical thinking approach. Wadsworth Cengage Learning</a:t>
            </a:r>
            <a:endParaRPr lang="lv-LV" sz="2300" dirty="0"/>
          </a:p>
        </p:txBody>
      </p:sp>
      <p:sp>
        <p:nvSpPr>
          <p:cNvPr id="3" name="Title 2">
            <a:extLst>
              <a:ext uri="{FF2B5EF4-FFF2-40B4-BE49-F238E27FC236}">
                <a16:creationId xmlns:a16="http://schemas.microsoft.com/office/drawing/2014/main" id="{A6C4AF80-96AA-EADE-1224-7860491A51BA}"/>
              </a:ext>
            </a:extLst>
          </p:cNvPr>
          <p:cNvSpPr>
            <a:spLocks noGrp="1"/>
          </p:cNvSpPr>
          <p:nvPr>
            <p:ph type="title"/>
          </p:nvPr>
        </p:nvSpPr>
        <p:spPr/>
        <p:txBody>
          <a:bodyPr/>
          <a:lstStyle/>
          <a:p>
            <a:r>
              <a:rPr lang="en-US" dirty="0"/>
              <a:t>Books available at </a:t>
            </a:r>
            <a:r>
              <a:rPr lang="lv-LV" dirty="0"/>
              <a:t>RTU </a:t>
            </a:r>
            <a:r>
              <a:rPr lang="en-US"/>
              <a:t>Central Library</a:t>
            </a:r>
            <a:endParaRPr lang="en-GB" dirty="0"/>
          </a:p>
        </p:txBody>
      </p:sp>
      <p:sp>
        <p:nvSpPr>
          <p:cNvPr id="4" name="Slide Number Placeholder 3">
            <a:extLst>
              <a:ext uri="{FF2B5EF4-FFF2-40B4-BE49-F238E27FC236}">
                <a16:creationId xmlns:a16="http://schemas.microsoft.com/office/drawing/2014/main" id="{99E36AD1-3933-94A4-A836-334437C16C36}"/>
              </a:ext>
            </a:extLst>
          </p:cNvPr>
          <p:cNvSpPr>
            <a:spLocks noGrp="1"/>
          </p:cNvSpPr>
          <p:nvPr>
            <p:ph type="sldNum" sz="quarter" idx="4"/>
          </p:nvPr>
        </p:nvSpPr>
        <p:spPr/>
        <p:txBody>
          <a:bodyPr/>
          <a:lstStyle/>
          <a:p>
            <a:r>
              <a:rPr lang="en-US" dirty="0"/>
              <a:t>Riga Technical University</a:t>
            </a:r>
          </a:p>
        </p:txBody>
      </p:sp>
    </p:spTree>
    <p:extLst>
      <p:ext uri="{BB962C8B-B14F-4D97-AF65-F5344CB8AC3E}">
        <p14:creationId xmlns:p14="http://schemas.microsoft.com/office/powerpoint/2010/main" val="24925185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649" y="1226627"/>
            <a:ext cx="8836025" cy="1470025"/>
          </a:xfrm>
        </p:spPr>
        <p:txBody>
          <a:bodyPr/>
          <a:lstStyle/>
          <a:p>
            <a:r>
              <a:rPr lang="en-US" dirty="0"/>
              <a:t>Have a successful bachelor thesis development process!</a:t>
            </a:r>
          </a:p>
        </p:txBody>
      </p:sp>
      <p:sp>
        <p:nvSpPr>
          <p:cNvPr id="4" name="TextBox 3">
            <a:extLst>
              <a:ext uri="{FF2B5EF4-FFF2-40B4-BE49-F238E27FC236}">
                <a16:creationId xmlns:a16="http://schemas.microsoft.com/office/drawing/2014/main" id="{AF05E064-9094-0DF8-1214-15B397835EE5}"/>
              </a:ext>
            </a:extLst>
          </p:cNvPr>
          <p:cNvSpPr txBox="1"/>
          <p:nvPr/>
        </p:nvSpPr>
        <p:spPr>
          <a:xfrm>
            <a:off x="546100" y="3961032"/>
            <a:ext cx="9956800" cy="1287532"/>
          </a:xfrm>
          <a:prstGeom prst="rect">
            <a:avLst/>
          </a:prstGeom>
          <a:noFill/>
        </p:spPr>
        <p:txBody>
          <a:bodyPr wrap="square">
            <a:spAutoFit/>
          </a:bodyPr>
          <a:lstStyle/>
          <a:p>
            <a:pPr algn="ctr">
              <a:lnSpc>
                <a:spcPct val="150000"/>
              </a:lnSpc>
            </a:pPr>
            <a:r>
              <a:rPr lang="en-GB" dirty="0"/>
              <a:t>Curriculum Design and Testing Committee</a:t>
            </a:r>
            <a:r>
              <a:rPr lang="en-US" dirty="0"/>
              <a:t> </a:t>
            </a:r>
          </a:p>
          <a:p>
            <a:pPr algn="ctr">
              <a:lnSpc>
                <a:spcPct val="150000"/>
              </a:lnSpc>
            </a:pPr>
            <a:r>
              <a:rPr lang="en-US" dirty="0"/>
              <a:t>Faculty of Computer Science and Information Technology</a:t>
            </a:r>
          </a:p>
          <a:p>
            <a:pPr algn="ctr">
              <a:lnSpc>
                <a:spcPct val="150000"/>
              </a:lnSpc>
            </a:pPr>
            <a:r>
              <a:rPr lang="en-US" dirty="0"/>
              <a:t>Riga Technical University</a:t>
            </a:r>
          </a:p>
        </p:txBody>
      </p:sp>
    </p:spTree>
    <p:extLst>
      <p:ext uri="{BB962C8B-B14F-4D97-AF65-F5344CB8AC3E}">
        <p14:creationId xmlns:p14="http://schemas.microsoft.com/office/powerpoint/2010/main" val="930393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a:xfrm>
            <a:off x="914400" y="2547427"/>
            <a:ext cx="9207062" cy="1470025"/>
          </a:xfrm>
        </p:spPr>
        <p:txBody>
          <a:bodyPr/>
          <a:lstStyle/>
          <a:p>
            <a:r>
              <a:rPr lang="en-US" sz="5000" dirty="0"/>
              <a:t>Parties involved in the development of the bachelor thesis and cooperation with the supervisor</a:t>
            </a:r>
            <a:br>
              <a:rPr lang="en-GB" sz="5000" dirty="0"/>
            </a:br>
            <a:endParaRPr lang="en-GB" sz="5000" dirty="0"/>
          </a:p>
        </p:txBody>
      </p:sp>
    </p:spTree>
    <p:extLst>
      <p:ext uri="{BB962C8B-B14F-4D97-AF65-F5344CB8AC3E}">
        <p14:creationId xmlns:p14="http://schemas.microsoft.com/office/powerpoint/2010/main" val="1413885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A3F83A-CAAB-6B37-F2AF-A3E44E3B62CC}"/>
              </a:ext>
            </a:extLst>
          </p:cNvPr>
          <p:cNvSpPr>
            <a:spLocks noGrp="1"/>
          </p:cNvSpPr>
          <p:nvPr>
            <p:ph type="sldNum" sz="quarter" idx="4"/>
          </p:nvPr>
        </p:nvSpPr>
        <p:spPr/>
        <p:txBody>
          <a:bodyPr/>
          <a:lstStyle/>
          <a:p>
            <a:r>
              <a:rPr lang="en-US" dirty="0">
                <a:latin typeface="+mn-lt"/>
              </a:rPr>
              <a:t>Riga Technical University</a:t>
            </a:r>
          </a:p>
        </p:txBody>
      </p:sp>
      <p:grpSp>
        <p:nvGrpSpPr>
          <p:cNvPr id="19" name="Group 18">
            <a:extLst>
              <a:ext uri="{FF2B5EF4-FFF2-40B4-BE49-F238E27FC236}">
                <a16:creationId xmlns:a16="http://schemas.microsoft.com/office/drawing/2014/main" id="{AD612DF3-F012-FA68-C8F3-4D790C797E91}"/>
              </a:ext>
            </a:extLst>
          </p:cNvPr>
          <p:cNvGrpSpPr/>
          <p:nvPr/>
        </p:nvGrpSpPr>
        <p:grpSpPr>
          <a:xfrm>
            <a:off x="68488" y="3212657"/>
            <a:ext cx="1261730" cy="1468398"/>
            <a:chOff x="1800577" y="2620925"/>
            <a:chExt cx="1261730" cy="1468398"/>
          </a:xfrm>
        </p:grpSpPr>
        <p:pic>
          <p:nvPicPr>
            <p:cNvPr id="6" name="Graphic 5" descr="School boy with solid fill">
              <a:extLst>
                <a:ext uri="{FF2B5EF4-FFF2-40B4-BE49-F238E27FC236}">
                  <a16:creationId xmlns:a16="http://schemas.microsoft.com/office/drawing/2014/main" id="{2941F379-D17D-216E-5F50-87DAB88C38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9" name="TextBox 8">
              <a:extLst>
                <a:ext uri="{FF2B5EF4-FFF2-40B4-BE49-F238E27FC236}">
                  <a16:creationId xmlns:a16="http://schemas.microsoft.com/office/drawing/2014/main" id="{9DAB2BAA-8126-2A5D-AB1E-DB4CB0765AEC}"/>
                </a:ext>
              </a:extLst>
            </p:cNvPr>
            <p:cNvSpPr txBox="1"/>
            <p:nvPr/>
          </p:nvSpPr>
          <p:spPr>
            <a:xfrm>
              <a:off x="1800578" y="3719991"/>
              <a:ext cx="1261729" cy="369332"/>
            </a:xfrm>
            <a:prstGeom prst="rect">
              <a:avLst/>
            </a:prstGeom>
            <a:noFill/>
          </p:spPr>
          <p:txBody>
            <a:bodyPr wrap="square" rtlCol="0">
              <a:spAutoFit/>
            </a:bodyPr>
            <a:lstStyle/>
            <a:p>
              <a:pPr algn="ctr"/>
              <a:r>
                <a:rPr lang="lv-LV" dirty="0">
                  <a:solidFill>
                    <a:schemeClr val="accent3"/>
                  </a:solidFill>
                </a:rPr>
                <a:t>Student</a:t>
              </a:r>
              <a:endParaRPr lang="en-GB" dirty="0">
                <a:solidFill>
                  <a:schemeClr val="accent3"/>
                </a:solidFill>
              </a:endParaRPr>
            </a:p>
          </p:txBody>
        </p:sp>
      </p:grpSp>
      <p:grpSp>
        <p:nvGrpSpPr>
          <p:cNvPr id="20" name="Group 19">
            <a:extLst>
              <a:ext uri="{FF2B5EF4-FFF2-40B4-BE49-F238E27FC236}">
                <a16:creationId xmlns:a16="http://schemas.microsoft.com/office/drawing/2014/main" id="{BE67D9C9-2FF3-84DE-D6C8-4F199BD4371F}"/>
              </a:ext>
            </a:extLst>
          </p:cNvPr>
          <p:cNvGrpSpPr/>
          <p:nvPr/>
        </p:nvGrpSpPr>
        <p:grpSpPr>
          <a:xfrm>
            <a:off x="4827135" y="3108588"/>
            <a:ext cx="3139705" cy="1849466"/>
            <a:chOff x="6267804" y="2467305"/>
            <a:chExt cx="3139705" cy="1849466"/>
          </a:xfrm>
        </p:grpSpPr>
        <p:pic>
          <p:nvPicPr>
            <p:cNvPr id="8" name="Graphic 7" descr="Professor male with solid fill">
              <a:extLst>
                <a:ext uri="{FF2B5EF4-FFF2-40B4-BE49-F238E27FC236}">
                  <a16:creationId xmlns:a16="http://schemas.microsoft.com/office/drawing/2014/main" id="{A3D300C3-0103-3D6E-C49B-013D3066051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0268" y="2467305"/>
              <a:ext cx="1261730" cy="1261730"/>
            </a:xfrm>
            <a:prstGeom prst="rect">
              <a:avLst/>
            </a:prstGeom>
          </p:spPr>
        </p:pic>
        <p:sp>
          <p:nvSpPr>
            <p:cNvPr id="10" name="TextBox 9">
              <a:extLst>
                <a:ext uri="{FF2B5EF4-FFF2-40B4-BE49-F238E27FC236}">
                  <a16:creationId xmlns:a16="http://schemas.microsoft.com/office/drawing/2014/main" id="{009DD279-F100-5226-AEAE-53D76BEFE3F4}"/>
                </a:ext>
              </a:extLst>
            </p:cNvPr>
            <p:cNvSpPr txBox="1"/>
            <p:nvPr/>
          </p:nvSpPr>
          <p:spPr>
            <a:xfrm>
              <a:off x="6267804" y="3670440"/>
              <a:ext cx="3139705" cy="646331"/>
            </a:xfrm>
            <a:prstGeom prst="rect">
              <a:avLst/>
            </a:prstGeom>
            <a:noFill/>
          </p:spPr>
          <p:txBody>
            <a:bodyPr wrap="square" rtlCol="0">
              <a:spAutoFit/>
            </a:bodyPr>
            <a:lstStyle/>
            <a:p>
              <a:pPr algn="ctr"/>
              <a:r>
                <a:rPr lang="en-US" dirty="0">
                  <a:solidFill>
                    <a:schemeClr val="accent6"/>
                  </a:solidFill>
                </a:rPr>
                <a:t>Supervisor/</a:t>
              </a:r>
              <a:r>
                <a:rPr lang="en-US">
                  <a:solidFill>
                    <a:schemeClr val="accent6"/>
                  </a:solidFill>
                </a:rPr>
                <a:t>scientific adviser</a:t>
              </a:r>
              <a:endParaRPr lang="lv-LV" dirty="0">
                <a:solidFill>
                  <a:schemeClr val="accent6"/>
                </a:solidFill>
              </a:endParaRPr>
            </a:p>
            <a:p>
              <a:pPr algn="ctr"/>
              <a:r>
                <a:rPr lang="lv-LV" b="1" dirty="0">
                  <a:solidFill>
                    <a:schemeClr val="accent6"/>
                  </a:solidFill>
                </a:rPr>
                <a:t>(</a:t>
              </a:r>
              <a:r>
                <a:rPr lang="en-US" b="1" dirty="0">
                  <a:solidFill>
                    <a:schemeClr val="accent6"/>
                  </a:solidFill>
                </a:rPr>
                <a:t>mandatory</a:t>
              </a:r>
              <a:r>
                <a:rPr lang="lv-LV" b="1" dirty="0">
                  <a:solidFill>
                    <a:schemeClr val="accent6"/>
                  </a:solidFill>
                </a:rPr>
                <a:t>)</a:t>
              </a:r>
              <a:endParaRPr lang="en-GB" b="1" dirty="0">
                <a:solidFill>
                  <a:schemeClr val="accent6"/>
                </a:solidFill>
              </a:endParaRPr>
            </a:p>
          </p:txBody>
        </p:sp>
      </p:grpSp>
      <p:sp>
        <p:nvSpPr>
          <p:cNvPr id="14" name="TextBox 13">
            <a:extLst>
              <a:ext uri="{FF2B5EF4-FFF2-40B4-BE49-F238E27FC236}">
                <a16:creationId xmlns:a16="http://schemas.microsoft.com/office/drawing/2014/main" id="{7807F3D5-E138-51EA-0796-4FAD86F39095}"/>
              </a:ext>
            </a:extLst>
          </p:cNvPr>
          <p:cNvSpPr txBox="1"/>
          <p:nvPr/>
        </p:nvSpPr>
        <p:spPr>
          <a:xfrm>
            <a:off x="0" y="350697"/>
            <a:ext cx="12192000" cy="461665"/>
          </a:xfrm>
          <a:prstGeom prst="rect">
            <a:avLst/>
          </a:prstGeom>
          <a:noFill/>
        </p:spPr>
        <p:txBody>
          <a:bodyPr wrap="square">
            <a:spAutoFit/>
          </a:bodyPr>
          <a:lstStyle/>
          <a:p>
            <a:pPr algn="ctr"/>
            <a:r>
              <a:rPr lang="en-US" sz="2400" dirty="0">
                <a:effectLst/>
                <a:ea typeface="Calibri" panose="020F0502020204030204" pitchFamily="34" charset="0"/>
                <a:cs typeface="Times New Roman" panose="02020603050405020304" pitchFamily="18" charset="0"/>
              </a:rPr>
              <a:t>The bachelor thesis is developed under the supervision of a bachelor thesis supervisor</a:t>
            </a:r>
          </a:p>
        </p:txBody>
      </p:sp>
      <p:sp>
        <p:nvSpPr>
          <p:cNvPr id="15" name="TextBox 14">
            <a:extLst>
              <a:ext uri="{FF2B5EF4-FFF2-40B4-BE49-F238E27FC236}">
                <a16:creationId xmlns:a16="http://schemas.microsoft.com/office/drawing/2014/main" id="{5EAA4D74-0D80-893C-706F-2119B2C178DD}"/>
              </a:ext>
            </a:extLst>
          </p:cNvPr>
          <p:cNvSpPr txBox="1"/>
          <p:nvPr/>
        </p:nvSpPr>
        <p:spPr>
          <a:xfrm>
            <a:off x="4298731" y="4950529"/>
            <a:ext cx="4466897" cy="1754326"/>
          </a:xfrm>
          <a:prstGeom prst="rect">
            <a:avLst/>
          </a:prstGeom>
          <a:noFill/>
        </p:spPr>
        <p:txBody>
          <a:bodyPr wrap="square">
            <a:spAutoFit/>
          </a:bodyPr>
          <a:lstStyle/>
          <a:p>
            <a:pPr algn="ctr"/>
            <a:r>
              <a:rPr lang="en-US" i="1" dirty="0"/>
              <a:t>A member of academic personnel of RTU or an employee of another </a:t>
            </a:r>
            <a:r>
              <a:rPr lang="en-US" i="1" dirty="0" err="1"/>
              <a:t>organisation</a:t>
            </a:r>
            <a:r>
              <a:rPr lang="en-US" i="1" dirty="0"/>
              <a:t> holding a doctoral or master degree in the respective industry or an employee with the highest professional qualification (level 5) </a:t>
            </a:r>
            <a:endParaRPr lang="en-GB" i="1" dirty="0"/>
          </a:p>
        </p:txBody>
      </p:sp>
      <p:pic>
        <p:nvPicPr>
          <p:cNvPr id="17" name="Graphic 16" descr="Add with solid fill">
            <a:extLst>
              <a:ext uri="{FF2B5EF4-FFF2-40B4-BE49-F238E27FC236}">
                <a16:creationId xmlns:a16="http://schemas.microsoft.com/office/drawing/2014/main" id="{7AEE4B9B-1561-7F08-081E-19640322F9D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31672" y="3581989"/>
            <a:ext cx="914400" cy="914400"/>
          </a:xfrm>
          <a:prstGeom prst="rect">
            <a:avLst/>
          </a:prstGeom>
        </p:spPr>
      </p:pic>
      <p:grpSp>
        <p:nvGrpSpPr>
          <p:cNvPr id="21" name="Group 20">
            <a:extLst>
              <a:ext uri="{FF2B5EF4-FFF2-40B4-BE49-F238E27FC236}">
                <a16:creationId xmlns:a16="http://schemas.microsoft.com/office/drawing/2014/main" id="{E82E892C-0000-FF67-B45E-6F606C3B6D13}"/>
              </a:ext>
            </a:extLst>
          </p:cNvPr>
          <p:cNvGrpSpPr/>
          <p:nvPr/>
        </p:nvGrpSpPr>
        <p:grpSpPr>
          <a:xfrm>
            <a:off x="3570907" y="1677946"/>
            <a:ext cx="1981200" cy="1882068"/>
            <a:chOff x="5426976" y="970963"/>
            <a:chExt cx="1981200" cy="1882068"/>
          </a:xfrm>
        </p:grpSpPr>
        <p:sp>
          <p:nvSpPr>
            <p:cNvPr id="2" name="Oval 1">
              <a:extLst>
                <a:ext uri="{FF2B5EF4-FFF2-40B4-BE49-F238E27FC236}">
                  <a16:creationId xmlns:a16="http://schemas.microsoft.com/office/drawing/2014/main" id="{21951279-218C-D61A-FF38-170BA55F788D}"/>
                </a:ext>
              </a:extLst>
            </p:cNvPr>
            <p:cNvSpPr/>
            <p:nvPr/>
          </p:nvSpPr>
          <p:spPr>
            <a:xfrm>
              <a:off x="5477776" y="970963"/>
              <a:ext cx="1930400" cy="1882068"/>
            </a:xfrm>
            <a:prstGeom prst="ellipse">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2"/>
                </a:solidFill>
              </a:endParaRPr>
            </a:p>
          </p:txBody>
        </p:sp>
        <p:sp>
          <p:nvSpPr>
            <p:cNvPr id="3" name="TextBox 2">
              <a:extLst>
                <a:ext uri="{FF2B5EF4-FFF2-40B4-BE49-F238E27FC236}">
                  <a16:creationId xmlns:a16="http://schemas.microsoft.com/office/drawing/2014/main" id="{A72088A1-AABB-1070-C247-AFBDA9B08717}"/>
                </a:ext>
              </a:extLst>
            </p:cNvPr>
            <p:cNvSpPr txBox="1"/>
            <p:nvPr/>
          </p:nvSpPr>
          <p:spPr>
            <a:xfrm>
              <a:off x="5426976" y="1309878"/>
              <a:ext cx="1981200" cy="923330"/>
            </a:xfrm>
            <a:prstGeom prst="rect">
              <a:avLst/>
            </a:prstGeom>
            <a:noFill/>
          </p:spPr>
          <p:txBody>
            <a:bodyPr wrap="square" rtlCol="0">
              <a:spAutoFit/>
            </a:bodyPr>
            <a:lstStyle/>
            <a:p>
              <a:pPr algn="ctr"/>
              <a:r>
                <a:rPr lang="en-US" dirty="0">
                  <a:solidFill>
                    <a:schemeClr val="bg2"/>
                  </a:solidFill>
                </a:rPr>
                <a:t>An expert in a particular scientific subfield</a:t>
              </a:r>
              <a:endParaRPr lang="en-GB" dirty="0">
                <a:solidFill>
                  <a:schemeClr val="bg2"/>
                </a:solidFill>
              </a:endParaRPr>
            </a:p>
          </p:txBody>
        </p:sp>
      </p:grpSp>
      <p:grpSp>
        <p:nvGrpSpPr>
          <p:cNvPr id="22" name="Group 21">
            <a:extLst>
              <a:ext uri="{FF2B5EF4-FFF2-40B4-BE49-F238E27FC236}">
                <a16:creationId xmlns:a16="http://schemas.microsoft.com/office/drawing/2014/main" id="{69D6E8E4-A5FC-4C43-AAD5-9BD428298540}"/>
              </a:ext>
            </a:extLst>
          </p:cNvPr>
          <p:cNvGrpSpPr/>
          <p:nvPr/>
        </p:nvGrpSpPr>
        <p:grpSpPr>
          <a:xfrm>
            <a:off x="5501307" y="945118"/>
            <a:ext cx="1981200" cy="1882068"/>
            <a:chOff x="7560576" y="741517"/>
            <a:chExt cx="1981200" cy="1882068"/>
          </a:xfrm>
        </p:grpSpPr>
        <p:sp>
          <p:nvSpPr>
            <p:cNvPr id="5" name="Oval 4">
              <a:extLst>
                <a:ext uri="{FF2B5EF4-FFF2-40B4-BE49-F238E27FC236}">
                  <a16:creationId xmlns:a16="http://schemas.microsoft.com/office/drawing/2014/main" id="{981929DE-FAA4-AECB-961A-98EFA18C2240}"/>
                </a:ext>
              </a:extLst>
            </p:cNvPr>
            <p:cNvSpPr/>
            <p:nvPr/>
          </p:nvSpPr>
          <p:spPr>
            <a:xfrm>
              <a:off x="7611376" y="741517"/>
              <a:ext cx="1930400" cy="1882068"/>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6953A63-D8FA-3296-CD66-808BD98E611A}"/>
                </a:ext>
              </a:extLst>
            </p:cNvPr>
            <p:cNvSpPr txBox="1"/>
            <p:nvPr/>
          </p:nvSpPr>
          <p:spPr>
            <a:xfrm>
              <a:off x="7560576" y="1080432"/>
              <a:ext cx="1981200" cy="923330"/>
            </a:xfrm>
            <a:prstGeom prst="rect">
              <a:avLst/>
            </a:prstGeom>
            <a:noFill/>
          </p:spPr>
          <p:txBody>
            <a:bodyPr wrap="square" rtlCol="0">
              <a:spAutoFit/>
            </a:bodyPr>
            <a:lstStyle/>
            <a:p>
              <a:pPr algn="ctr"/>
              <a:r>
                <a:rPr lang="en-US" dirty="0">
                  <a:solidFill>
                    <a:schemeClr val="bg2"/>
                  </a:solidFill>
                </a:rPr>
                <a:t>An expert in scientific research</a:t>
              </a:r>
              <a:endParaRPr lang="en-GB" dirty="0">
                <a:solidFill>
                  <a:schemeClr val="bg2"/>
                </a:solidFill>
              </a:endParaRPr>
            </a:p>
          </p:txBody>
        </p:sp>
      </p:grpSp>
      <p:grpSp>
        <p:nvGrpSpPr>
          <p:cNvPr id="23" name="Group 22">
            <a:extLst>
              <a:ext uri="{FF2B5EF4-FFF2-40B4-BE49-F238E27FC236}">
                <a16:creationId xmlns:a16="http://schemas.microsoft.com/office/drawing/2014/main" id="{D60935B0-FDBC-A109-3393-7D8E98523503}"/>
              </a:ext>
            </a:extLst>
          </p:cNvPr>
          <p:cNvGrpSpPr/>
          <p:nvPr/>
        </p:nvGrpSpPr>
        <p:grpSpPr>
          <a:xfrm>
            <a:off x="7482507" y="1711383"/>
            <a:ext cx="1930400" cy="1882068"/>
            <a:chOff x="9771309" y="1343533"/>
            <a:chExt cx="1930400" cy="1882068"/>
          </a:xfrm>
        </p:grpSpPr>
        <p:sp>
          <p:nvSpPr>
            <p:cNvPr id="16" name="Oval 15">
              <a:extLst>
                <a:ext uri="{FF2B5EF4-FFF2-40B4-BE49-F238E27FC236}">
                  <a16:creationId xmlns:a16="http://schemas.microsoft.com/office/drawing/2014/main" id="{9178CB2D-B74E-E84F-2575-9BB7419051D7}"/>
                </a:ext>
              </a:extLst>
            </p:cNvPr>
            <p:cNvSpPr/>
            <p:nvPr/>
          </p:nvSpPr>
          <p:spPr>
            <a:xfrm>
              <a:off x="9771309" y="1343533"/>
              <a:ext cx="1930400" cy="1882068"/>
            </a:xfrm>
            <a:prstGeom prst="ellipse">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6B46694B-E98D-10D7-05D8-A56C89AE8C8D}"/>
                </a:ext>
              </a:extLst>
            </p:cNvPr>
            <p:cNvSpPr txBox="1"/>
            <p:nvPr/>
          </p:nvSpPr>
          <p:spPr>
            <a:xfrm>
              <a:off x="9874174" y="1622295"/>
              <a:ext cx="1762157" cy="1438855"/>
            </a:xfrm>
            <a:prstGeom prst="rect">
              <a:avLst/>
            </a:prstGeom>
            <a:noFill/>
          </p:spPr>
          <p:txBody>
            <a:bodyPr wrap="square" rtlCol="0">
              <a:spAutoFit/>
            </a:bodyPr>
            <a:lstStyle/>
            <a:p>
              <a:pPr algn="ctr"/>
              <a:r>
                <a:rPr lang="en-US" sz="1750" dirty="0">
                  <a:solidFill>
                    <a:schemeClr val="bg2"/>
                  </a:solidFill>
                </a:rPr>
                <a:t>An expert in the bachelor thesis development process and requirements</a:t>
              </a:r>
              <a:endParaRPr lang="en-GB" sz="1750" dirty="0">
                <a:solidFill>
                  <a:schemeClr val="bg2"/>
                </a:solidFill>
              </a:endParaRPr>
            </a:p>
          </p:txBody>
        </p:sp>
      </p:grpSp>
      <p:grpSp>
        <p:nvGrpSpPr>
          <p:cNvPr id="24" name="Group 23">
            <a:extLst>
              <a:ext uri="{FF2B5EF4-FFF2-40B4-BE49-F238E27FC236}">
                <a16:creationId xmlns:a16="http://schemas.microsoft.com/office/drawing/2014/main" id="{BE860937-AF1C-AA2A-4436-F8D63D0AA5E5}"/>
              </a:ext>
            </a:extLst>
          </p:cNvPr>
          <p:cNvGrpSpPr/>
          <p:nvPr/>
        </p:nvGrpSpPr>
        <p:grpSpPr>
          <a:xfrm>
            <a:off x="10078968" y="3108489"/>
            <a:ext cx="1538887" cy="1791612"/>
            <a:chOff x="10078968" y="3108489"/>
            <a:chExt cx="1538887" cy="1791612"/>
          </a:xfrm>
        </p:grpSpPr>
        <p:sp>
          <p:nvSpPr>
            <p:cNvPr id="11" name="TextBox 10">
              <a:extLst>
                <a:ext uri="{FF2B5EF4-FFF2-40B4-BE49-F238E27FC236}">
                  <a16:creationId xmlns:a16="http://schemas.microsoft.com/office/drawing/2014/main" id="{FDE69038-A7CC-0086-84E7-EF8C32305423}"/>
                </a:ext>
              </a:extLst>
            </p:cNvPr>
            <p:cNvSpPr txBox="1"/>
            <p:nvPr/>
          </p:nvSpPr>
          <p:spPr>
            <a:xfrm>
              <a:off x="10078968" y="4253770"/>
              <a:ext cx="1538887" cy="646331"/>
            </a:xfrm>
            <a:prstGeom prst="rect">
              <a:avLst/>
            </a:prstGeom>
            <a:noFill/>
          </p:spPr>
          <p:txBody>
            <a:bodyPr wrap="square" rtlCol="0">
              <a:spAutoFit/>
            </a:bodyPr>
            <a:lstStyle/>
            <a:p>
              <a:pPr algn="ctr"/>
              <a:r>
                <a:rPr lang="en-US" dirty="0">
                  <a:solidFill>
                    <a:schemeClr val="accent6">
                      <a:lumMod val="75000"/>
                    </a:schemeClr>
                  </a:solidFill>
                </a:rPr>
                <a:t>C</a:t>
              </a:r>
              <a:r>
                <a:rPr lang="lv-LV" dirty="0" err="1">
                  <a:solidFill>
                    <a:schemeClr val="accent6">
                      <a:lumMod val="75000"/>
                    </a:schemeClr>
                  </a:solidFill>
                </a:rPr>
                <a:t>onsultant</a:t>
              </a:r>
              <a:endParaRPr lang="lv-LV" dirty="0">
                <a:solidFill>
                  <a:schemeClr val="accent6">
                    <a:lumMod val="75000"/>
                  </a:schemeClr>
                </a:solidFill>
              </a:endParaRPr>
            </a:p>
            <a:p>
              <a:pPr algn="ctr"/>
              <a:r>
                <a:rPr lang="lv-LV" b="1" dirty="0">
                  <a:solidFill>
                    <a:schemeClr val="accent6">
                      <a:lumMod val="75000"/>
                    </a:schemeClr>
                  </a:solidFill>
                </a:rPr>
                <a:t>(</a:t>
              </a:r>
              <a:r>
                <a:rPr lang="en-US" b="1" dirty="0">
                  <a:solidFill>
                    <a:schemeClr val="accent6">
                      <a:lumMod val="75000"/>
                    </a:schemeClr>
                  </a:solidFill>
                </a:rPr>
                <a:t>optional</a:t>
              </a:r>
              <a:r>
                <a:rPr lang="lv-LV" b="1" dirty="0">
                  <a:solidFill>
                    <a:schemeClr val="accent6">
                      <a:lumMod val="75000"/>
                    </a:schemeClr>
                  </a:solidFill>
                </a:rPr>
                <a:t>)</a:t>
              </a:r>
              <a:endParaRPr lang="en-GB" b="1" dirty="0">
                <a:solidFill>
                  <a:schemeClr val="accent6">
                    <a:lumMod val="75000"/>
                  </a:schemeClr>
                </a:solidFill>
              </a:endParaRPr>
            </a:p>
          </p:txBody>
        </p:sp>
        <p:pic>
          <p:nvPicPr>
            <p:cNvPr id="12" name="Graphic 11" descr="Male profile with solid fill">
              <a:extLst>
                <a:ext uri="{FF2B5EF4-FFF2-40B4-BE49-F238E27FC236}">
                  <a16:creationId xmlns:a16="http://schemas.microsoft.com/office/drawing/2014/main" id="{A97F7A28-C4CA-FCF5-C623-15569CE2AFD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181833" y="3108489"/>
              <a:ext cx="1341917" cy="1341917"/>
            </a:xfrm>
            <a:prstGeom prst="rect">
              <a:avLst/>
            </a:prstGeom>
          </p:spPr>
        </p:pic>
      </p:grpSp>
      <p:pic>
        <p:nvPicPr>
          <p:cNvPr id="13" name="Graphic 12" descr="Add with solid fill">
            <a:extLst>
              <a:ext uri="{FF2B5EF4-FFF2-40B4-BE49-F238E27FC236}">
                <a16:creationId xmlns:a16="http://schemas.microsoft.com/office/drawing/2014/main" id="{097F150D-620D-1D78-CFE6-4543FD55900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922392" y="3581989"/>
            <a:ext cx="914400" cy="914400"/>
          </a:xfrm>
          <a:prstGeom prst="rect">
            <a:avLst/>
          </a:prstGeom>
        </p:spPr>
      </p:pic>
    </p:spTree>
    <p:extLst>
      <p:ext uri="{BB962C8B-B14F-4D97-AF65-F5344CB8AC3E}">
        <p14:creationId xmlns:p14="http://schemas.microsoft.com/office/powerpoint/2010/main" val="2535253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415428"/>
            <a:ext cx="11477626" cy="4339650"/>
          </a:xfrm>
          <a:prstGeom prst="rect">
            <a:avLst/>
          </a:prstGeom>
          <a:noFill/>
        </p:spPr>
        <p:txBody>
          <a:bodyPr wrap="square">
            <a:spAutoFit/>
          </a:bodyPr>
          <a:lstStyle/>
          <a:p>
            <a:pPr marL="342900" indent="-342900">
              <a:spcAft>
                <a:spcPts val="1200"/>
              </a:spcAft>
              <a:buFont typeface="Wingdings" panose="05000000000000000000" pitchFamily="2" charset="2"/>
              <a:buChar char="ü"/>
            </a:pPr>
            <a:r>
              <a:rPr lang="en-US" sz="2400" dirty="0">
                <a:latin typeface="+mj-lt"/>
              </a:rPr>
              <a:t>The student must remember that the bachelor thesis is a student’s original work</a:t>
            </a:r>
          </a:p>
          <a:p>
            <a:pPr marL="342900" indent="-342900">
              <a:spcAft>
                <a:spcPts val="1200"/>
              </a:spcAft>
              <a:buFont typeface="Wingdings" panose="05000000000000000000" pitchFamily="2" charset="2"/>
              <a:buChar char="ü"/>
            </a:pPr>
            <a:r>
              <a:rPr lang="en-US" sz="2400" dirty="0">
                <a:latin typeface="+mj-lt"/>
              </a:rPr>
              <a:t>The thesis supervisor and/or consultant provide basic recommendations and advice and guide the development of the thesis</a:t>
            </a:r>
          </a:p>
          <a:p>
            <a:pPr marL="342900" indent="-342900">
              <a:spcAft>
                <a:spcPts val="1200"/>
              </a:spcAft>
              <a:buFont typeface="Wingdings" panose="05000000000000000000" pitchFamily="2" charset="2"/>
              <a:buChar char="ü"/>
            </a:pPr>
            <a:r>
              <a:rPr lang="en-US" sz="2400" dirty="0">
                <a:latin typeface="+mj-lt"/>
              </a:rPr>
              <a:t>Thus, the student is fully responsible for the development of the bachelor thesis:</a:t>
            </a:r>
          </a:p>
          <a:p>
            <a:pPr marL="800100" lvl="1" indent="-342900">
              <a:spcAft>
                <a:spcPts val="1200"/>
              </a:spcAft>
              <a:buFont typeface="Wingdings" panose="05000000000000000000" pitchFamily="2" charset="2"/>
              <a:buChar char="§"/>
            </a:pPr>
            <a:r>
              <a:rPr lang="en-US" sz="2400" dirty="0">
                <a:latin typeface="+mj-lt"/>
              </a:rPr>
              <a:t>the decisions taken, </a:t>
            </a:r>
          </a:p>
          <a:p>
            <a:pPr marL="800100" lvl="1" indent="-342900">
              <a:spcAft>
                <a:spcPts val="1200"/>
              </a:spcAft>
              <a:buFont typeface="Wingdings" panose="05000000000000000000" pitchFamily="2" charset="2"/>
              <a:buChar char="§"/>
            </a:pPr>
            <a:r>
              <a:rPr lang="en-US" sz="2400" dirty="0">
                <a:latin typeface="+mj-lt"/>
              </a:rPr>
              <a:t>the correctness and reliability of the facts presented, the data obtained, and the calculations made, </a:t>
            </a:r>
          </a:p>
          <a:p>
            <a:pPr marL="800100" lvl="1" indent="-342900">
              <a:spcAft>
                <a:spcPts val="1200"/>
              </a:spcAft>
              <a:buFont typeface="Wingdings" panose="05000000000000000000" pitchFamily="2" charset="2"/>
              <a:buChar char="§"/>
            </a:pPr>
            <a:r>
              <a:rPr lang="en-US" sz="2400" dirty="0">
                <a:latin typeface="+mj-lt"/>
              </a:rPr>
              <a:t>the quality of the formatting of the bachelor thesis, and </a:t>
            </a:r>
          </a:p>
          <a:p>
            <a:pPr marL="800100" lvl="1" indent="-342900">
              <a:spcAft>
                <a:spcPts val="1200"/>
              </a:spcAft>
              <a:buFont typeface="Wingdings" panose="05000000000000000000" pitchFamily="2" charset="2"/>
              <a:buChar char="§"/>
            </a:pPr>
            <a:r>
              <a:rPr lang="en-US" sz="2400" dirty="0">
                <a:latin typeface="+mj-lt"/>
              </a:rPr>
              <a:t>compliance with the deadlines set for the bachelor thesis development</a:t>
            </a:r>
            <a:endParaRPr lang="en-GB" sz="2400" dirty="0">
              <a:latin typeface="+mj-lt"/>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en-GB" dirty="0"/>
              <a:t>Student's responsibilities</a:t>
            </a:r>
          </a:p>
        </p:txBody>
      </p:sp>
    </p:spTree>
    <p:extLst>
      <p:ext uri="{BB962C8B-B14F-4D97-AF65-F5344CB8AC3E}">
        <p14:creationId xmlns:p14="http://schemas.microsoft.com/office/powerpoint/2010/main" val="25438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dirty="0"/>
              <a:t>Riga Technical University</a:t>
            </a:r>
          </a:p>
        </p:txBody>
      </p:sp>
      <p:sp>
        <p:nvSpPr>
          <p:cNvPr id="7" name="Title 2">
            <a:extLst>
              <a:ext uri="{FF2B5EF4-FFF2-40B4-BE49-F238E27FC236}">
                <a16:creationId xmlns:a16="http://schemas.microsoft.com/office/drawing/2014/main" id="{FAD5B916-F46D-4131-307F-1C7F3E4810CF}"/>
              </a:ext>
            </a:extLst>
          </p:cNvPr>
          <p:cNvSpPr>
            <a:spLocks noGrp="1"/>
          </p:cNvSpPr>
          <p:nvPr>
            <p:ph type="title"/>
          </p:nvPr>
        </p:nvSpPr>
        <p:spPr>
          <a:xfrm>
            <a:off x="0" y="8977"/>
            <a:ext cx="10972800" cy="770685"/>
          </a:xfrm>
        </p:spPr>
        <p:txBody>
          <a:bodyPr/>
          <a:lstStyle/>
          <a:p>
            <a:r>
              <a:rPr lang="en-US" dirty="0"/>
              <a:t>Supervisor’s duties</a:t>
            </a:r>
            <a:endParaRPr lang="en-GB" dirty="0"/>
          </a:p>
        </p:txBody>
      </p:sp>
      <p:sp>
        <p:nvSpPr>
          <p:cNvPr id="2" name="Rectangle: Rounded Corners 1">
            <a:extLst>
              <a:ext uri="{FF2B5EF4-FFF2-40B4-BE49-F238E27FC236}">
                <a16:creationId xmlns:a16="http://schemas.microsoft.com/office/drawing/2014/main" id="{C490D039-9D1A-FFE1-9F7B-CBD2E6684E79}"/>
              </a:ext>
            </a:extLst>
          </p:cNvPr>
          <p:cNvSpPr/>
          <p:nvPr/>
        </p:nvSpPr>
        <p:spPr>
          <a:xfrm>
            <a:off x="2057355" y="896994"/>
            <a:ext cx="3697200" cy="12852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consult the identification of the research direction and the choice of the topic</a:t>
            </a:r>
            <a:endParaRPr lang="lv-LV" sz="1700" dirty="0"/>
          </a:p>
        </p:txBody>
      </p:sp>
      <p:sp>
        <p:nvSpPr>
          <p:cNvPr id="10" name="Rectangle: Rounded Corners 9">
            <a:extLst>
              <a:ext uri="{FF2B5EF4-FFF2-40B4-BE49-F238E27FC236}">
                <a16:creationId xmlns:a16="http://schemas.microsoft.com/office/drawing/2014/main" id="{F73AD52D-7061-27C6-D558-C7C0D61161EE}"/>
              </a:ext>
            </a:extLst>
          </p:cNvPr>
          <p:cNvSpPr/>
          <p:nvPr/>
        </p:nvSpPr>
        <p:spPr>
          <a:xfrm>
            <a:off x="6624576" y="896994"/>
            <a:ext cx="3915961" cy="12852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consult the formulation of the goal and tasks of the thesis, the schedule for the thesis development, and the structure of the thesis</a:t>
            </a:r>
            <a:endParaRPr lang="lv-LV" sz="1700" dirty="0"/>
          </a:p>
        </p:txBody>
      </p:sp>
      <p:sp>
        <p:nvSpPr>
          <p:cNvPr id="11" name="Rectangle: Rounded Corners 10">
            <a:extLst>
              <a:ext uri="{FF2B5EF4-FFF2-40B4-BE49-F238E27FC236}">
                <a16:creationId xmlns:a16="http://schemas.microsoft.com/office/drawing/2014/main" id="{3E60A142-17B8-BC40-C773-CBB4D4590A2B}"/>
              </a:ext>
            </a:extLst>
          </p:cNvPr>
          <p:cNvSpPr/>
          <p:nvPr/>
        </p:nvSpPr>
        <p:spPr>
          <a:xfrm>
            <a:off x="8214342" y="2332663"/>
            <a:ext cx="3697200" cy="128520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consult the selection of  information sources relevant </a:t>
            </a:r>
            <a:r>
              <a:rPr lang="lv-LV" sz="1700" dirty="0"/>
              <a:t>to </a:t>
            </a:r>
            <a:r>
              <a:rPr lang="en-US" sz="1700" dirty="0"/>
              <a:t>the bachelor thesis</a:t>
            </a:r>
            <a:endParaRPr lang="lv-LV" sz="1700" dirty="0"/>
          </a:p>
        </p:txBody>
      </p:sp>
      <p:sp>
        <p:nvSpPr>
          <p:cNvPr id="12" name="Rectangle: Rounded Corners 11">
            <a:extLst>
              <a:ext uri="{FF2B5EF4-FFF2-40B4-BE49-F238E27FC236}">
                <a16:creationId xmlns:a16="http://schemas.microsoft.com/office/drawing/2014/main" id="{83B28C95-DF8E-717C-FAB0-9D97A91D5D40}"/>
              </a:ext>
            </a:extLst>
          </p:cNvPr>
          <p:cNvSpPr/>
          <p:nvPr/>
        </p:nvSpPr>
        <p:spPr>
          <a:xfrm>
            <a:off x="8214342" y="3806072"/>
            <a:ext cx="3697200" cy="12852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consult the selection of research methods relevant </a:t>
            </a:r>
            <a:r>
              <a:rPr lang="lv-LV" sz="1700" dirty="0"/>
              <a:t>to</a:t>
            </a:r>
            <a:r>
              <a:rPr lang="en-US" sz="1700" dirty="0"/>
              <a:t> the bachelor thesis</a:t>
            </a:r>
            <a:endParaRPr lang="lv-LV" sz="1700" dirty="0"/>
          </a:p>
        </p:txBody>
      </p:sp>
      <p:sp>
        <p:nvSpPr>
          <p:cNvPr id="13" name="Rectangle: Rounded Corners 12">
            <a:extLst>
              <a:ext uri="{FF2B5EF4-FFF2-40B4-BE49-F238E27FC236}">
                <a16:creationId xmlns:a16="http://schemas.microsoft.com/office/drawing/2014/main" id="{C6F45BE8-E9FF-1621-E449-4D22FF94EC67}"/>
              </a:ext>
            </a:extLst>
          </p:cNvPr>
          <p:cNvSpPr/>
          <p:nvPr/>
        </p:nvSpPr>
        <p:spPr>
          <a:xfrm>
            <a:off x="4415542" y="5269662"/>
            <a:ext cx="3697200" cy="12852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follow the development of the bachelor thesis, providing feedback on necessary changes and improvements</a:t>
            </a:r>
            <a:endParaRPr lang="lv-LV" sz="1700" dirty="0"/>
          </a:p>
        </p:txBody>
      </p:sp>
      <p:sp>
        <p:nvSpPr>
          <p:cNvPr id="14" name="Rectangle: Rounded Corners 13">
            <a:extLst>
              <a:ext uri="{FF2B5EF4-FFF2-40B4-BE49-F238E27FC236}">
                <a16:creationId xmlns:a16="http://schemas.microsoft.com/office/drawing/2014/main" id="{13C6DDC4-85AD-E842-B9AB-9B882F7503C8}"/>
              </a:ext>
            </a:extLst>
          </p:cNvPr>
          <p:cNvSpPr/>
          <p:nvPr/>
        </p:nvSpPr>
        <p:spPr>
          <a:xfrm>
            <a:off x="450571" y="2331350"/>
            <a:ext cx="3695691" cy="1286513"/>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To examine the bachelor thesis submitted for the </a:t>
            </a:r>
            <a:r>
              <a:rPr lang="en-US" sz="1700" dirty="0" err="1"/>
              <a:t>defence</a:t>
            </a:r>
            <a:r>
              <a:rPr lang="en-US" sz="1700" dirty="0"/>
              <a:t> and to prepare a written </a:t>
            </a:r>
            <a:r>
              <a:rPr lang="lv-LV" sz="1700" dirty="0"/>
              <a:t>reference </a:t>
            </a:r>
            <a:r>
              <a:rPr lang="en-US" sz="1700" dirty="0"/>
              <a:t>of the student's bachelor thesis</a:t>
            </a:r>
            <a:endParaRPr lang="lv-LV" sz="1700" dirty="0"/>
          </a:p>
        </p:txBody>
      </p:sp>
      <p:sp>
        <p:nvSpPr>
          <p:cNvPr id="15" name="Rectangle: Rounded Corners 14">
            <a:extLst>
              <a:ext uri="{FF2B5EF4-FFF2-40B4-BE49-F238E27FC236}">
                <a16:creationId xmlns:a16="http://schemas.microsoft.com/office/drawing/2014/main" id="{357DDB9A-E251-72CF-B57E-32C27C82D1E5}"/>
              </a:ext>
            </a:extLst>
          </p:cNvPr>
          <p:cNvSpPr/>
          <p:nvPr/>
        </p:nvSpPr>
        <p:spPr>
          <a:xfrm>
            <a:off x="450571" y="3870813"/>
            <a:ext cx="3697200" cy="12852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7000"/>
              </a:lnSpc>
              <a:spcAft>
                <a:spcPts val="800"/>
              </a:spcAft>
            </a:pPr>
            <a:r>
              <a:rPr lang="en-US" sz="1650" dirty="0">
                <a:effectLst/>
                <a:ea typeface="Calibri" panose="020F0502020204030204" pitchFamily="34" charset="0"/>
                <a:cs typeface="Times New Roman" panose="02020603050405020304" pitchFamily="18" charset="0"/>
              </a:rPr>
              <a:t>To provide guidance and assistance to the student in preparation for the </a:t>
            </a:r>
            <a:r>
              <a:rPr lang="en-US" sz="1650" dirty="0">
                <a:ea typeface="Calibri" panose="020F0502020204030204" pitchFamily="34" charset="0"/>
                <a:cs typeface="Times New Roman" panose="02020603050405020304" pitchFamily="18" charset="0"/>
              </a:rPr>
              <a:t>progress control </a:t>
            </a:r>
            <a:r>
              <a:rPr lang="en-US" sz="1650" dirty="0">
                <a:effectLst/>
                <a:ea typeface="Calibri" panose="020F0502020204030204" pitchFamily="34" charset="0"/>
                <a:cs typeface="Times New Roman" panose="02020603050405020304" pitchFamily="18" charset="0"/>
              </a:rPr>
              <a:t>and the </a:t>
            </a:r>
            <a:r>
              <a:rPr lang="en-US" sz="1650" dirty="0" err="1">
                <a:effectLst/>
                <a:ea typeface="Calibri" panose="020F0502020204030204" pitchFamily="34" charset="0"/>
                <a:cs typeface="Times New Roman" panose="02020603050405020304" pitchFamily="18" charset="0"/>
              </a:rPr>
              <a:t>defence</a:t>
            </a:r>
            <a:r>
              <a:rPr lang="en-US" sz="1650" dirty="0">
                <a:effectLst/>
                <a:ea typeface="Calibri" panose="020F0502020204030204" pitchFamily="34" charset="0"/>
                <a:cs typeface="Times New Roman" panose="02020603050405020304" pitchFamily="18" charset="0"/>
              </a:rPr>
              <a:t> of the bachelor thesis</a:t>
            </a:r>
            <a:endParaRPr lang="lv-LV" sz="1650" dirty="0">
              <a:effectLst/>
              <a:ea typeface="Calibri" panose="020F0502020204030204" pitchFamily="34" charset="0"/>
              <a:cs typeface="Times New Roman" panose="02020603050405020304" pitchFamily="18" charset="0"/>
            </a:endParaRPr>
          </a:p>
        </p:txBody>
      </p:sp>
      <p:grpSp>
        <p:nvGrpSpPr>
          <p:cNvPr id="3" name="Group 2">
            <a:extLst>
              <a:ext uri="{FF2B5EF4-FFF2-40B4-BE49-F238E27FC236}">
                <a16:creationId xmlns:a16="http://schemas.microsoft.com/office/drawing/2014/main" id="{E0C08046-E0C6-1C15-1757-E5C13FA21C64}"/>
              </a:ext>
            </a:extLst>
          </p:cNvPr>
          <p:cNvGrpSpPr/>
          <p:nvPr/>
        </p:nvGrpSpPr>
        <p:grpSpPr>
          <a:xfrm>
            <a:off x="5216019" y="2986997"/>
            <a:ext cx="2096246" cy="1823042"/>
            <a:chOff x="7090841" y="2467305"/>
            <a:chExt cx="1720584" cy="1508806"/>
          </a:xfrm>
        </p:grpSpPr>
        <p:pic>
          <p:nvPicPr>
            <p:cNvPr id="5" name="Graphic 4" descr="Professor male with solid fill">
              <a:extLst>
                <a:ext uri="{FF2B5EF4-FFF2-40B4-BE49-F238E27FC236}">
                  <a16:creationId xmlns:a16="http://schemas.microsoft.com/office/drawing/2014/main" id="{34CD1FA5-00D1-CCFE-7603-027C2902BB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20268" y="2467305"/>
              <a:ext cx="1261730" cy="1261730"/>
            </a:xfrm>
            <a:prstGeom prst="rect">
              <a:avLst/>
            </a:prstGeom>
          </p:spPr>
        </p:pic>
        <p:sp>
          <p:nvSpPr>
            <p:cNvPr id="6" name="TextBox 5">
              <a:extLst>
                <a:ext uri="{FF2B5EF4-FFF2-40B4-BE49-F238E27FC236}">
                  <a16:creationId xmlns:a16="http://schemas.microsoft.com/office/drawing/2014/main" id="{E1391C55-E9DB-2CDE-C0AA-AE2B2A3A7DCE}"/>
                </a:ext>
              </a:extLst>
            </p:cNvPr>
            <p:cNvSpPr txBox="1"/>
            <p:nvPr/>
          </p:nvSpPr>
          <p:spPr>
            <a:xfrm>
              <a:off x="7090841" y="3670440"/>
              <a:ext cx="1720584" cy="305671"/>
            </a:xfrm>
            <a:prstGeom prst="rect">
              <a:avLst/>
            </a:prstGeom>
            <a:noFill/>
          </p:spPr>
          <p:txBody>
            <a:bodyPr wrap="square" rtlCol="0">
              <a:spAutoFit/>
            </a:bodyPr>
            <a:lstStyle/>
            <a:p>
              <a:pPr algn="ctr"/>
              <a:r>
                <a:rPr lang="en-US" dirty="0">
                  <a:solidFill>
                    <a:schemeClr val="accent6"/>
                  </a:solidFill>
                </a:rPr>
                <a:t>Supervisor</a:t>
              </a:r>
              <a:endParaRPr lang="lv-LV" dirty="0">
                <a:solidFill>
                  <a:schemeClr val="accent6"/>
                </a:solidFill>
              </a:endParaRPr>
            </a:p>
          </p:txBody>
        </p:sp>
      </p:grpSp>
    </p:spTree>
    <p:extLst>
      <p:ext uri="{BB962C8B-B14F-4D97-AF65-F5344CB8AC3E}">
        <p14:creationId xmlns:p14="http://schemas.microsoft.com/office/powerpoint/2010/main" val="2509791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06034F-9159-DE65-3A88-F1DBA9CA546E}"/>
              </a:ext>
            </a:extLst>
          </p:cNvPr>
          <p:cNvSpPr>
            <a:spLocks noGrp="1"/>
          </p:cNvSpPr>
          <p:nvPr>
            <p:ph type="sldNum" sz="quarter" idx="4"/>
          </p:nvPr>
        </p:nvSpPr>
        <p:spPr/>
        <p:txBody>
          <a:bodyPr/>
          <a:lstStyle/>
          <a:p>
            <a:r>
              <a:rPr lang="en-US" dirty="0"/>
              <a:t>Riga Technical University</a:t>
            </a:r>
          </a:p>
        </p:txBody>
      </p:sp>
      <p:sp>
        <p:nvSpPr>
          <p:cNvPr id="10" name="TextBox 9">
            <a:extLst>
              <a:ext uri="{FF2B5EF4-FFF2-40B4-BE49-F238E27FC236}">
                <a16:creationId xmlns:a16="http://schemas.microsoft.com/office/drawing/2014/main" id="{7D3AF57F-1A2A-D5EC-924D-267B81606B7E}"/>
              </a:ext>
            </a:extLst>
          </p:cNvPr>
          <p:cNvSpPr txBox="1"/>
          <p:nvPr/>
        </p:nvSpPr>
        <p:spPr>
          <a:xfrm>
            <a:off x="1701800" y="3979652"/>
            <a:ext cx="1838960" cy="1200329"/>
          </a:xfrm>
          <a:prstGeom prst="rect">
            <a:avLst/>
          </a:prstGeom>
          <a:noFill/>
        </p:spPr>
        <p:txBody>
          <a:bodyPr wrap="square" rtlCol="0">
            <a:spAutoFit/>
          </a:bodyPr>
          <a:lstStyle/>
          <a:p>
            <a:pPr algn="ctr"/>
            <a:r>
              <a:rPr lang="en-US" sz="2400" dirty="0"/>
              <a:t>The supervisor </a:t>
            </a:r>
            <a:r>
              <a:rPr lang="en-US" sz="2400" b="1" dirty="0">
                <a:solidFill>
                  <a:srgbClr val="FF0000"/>
                </a:solidFill>
              </a:rPr>
              <a:t>IS </a:t>
            </a:r>
            <a:r>
              <a:rPr lang="lv-LV" sz="2400" b="1" dirty="0">
                <a:solidFill>
                  <a:srgbClr val="FF0000"/>
                </a:solidFill>
              </a:rPr>
              <a:t>N</a:t>
            </a:r>
            <a:r>
              <a:rPr lang="en-US" sz="2400" b="1" dirty="0">
                <a:solidFill>
                  <a:srgbClr val="FF0000"/>
                </a:solidFill>
              </a:rPr>
              <a:t>OT</a:t>
            </a:r>
            <a:endParaRPr lang="en-GB" sz="2400" b="1" dirty="0">
              <a:solidFill>
                <a:srgbClr val="FF0000"/>
              </a:solidFill>
            </a:endParaRPr>
          </a:p>
        </p:txBody>
      </p:sp>
      <p:pic>
        <p:nvPicPr>
          <p:cNvPr id="3" name="Graphic 2" descr="No sign with solid fill">
            <a:extLst>
              <a:ext uri="{FF2B5EF4-FFF2-40B4-BE49-F238E27FC236}">
                <a16:creationId xmlns:a16="http://schemas.microsoft.com/office/drawing/2014/main" id="{1533EBE6-D630-24FA-6319-6A3C0738C6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01800" y="2140692"/>
            <a:ext cx="1838960" cy="1838960"/>
          </a:xfrm>
          <a:prstGeom prst="rect">
            <a:avLst/>
          </a:prstGeom>
        </p:spPr>
      </p:pic>
      <p:sp>
        <p:nvSpPr>
          <p:cNvPr id="11" name="Rectangle: Rounded Corners 10">
            <a:extLst>
              <a:ext uri="{FF2B5EF4-FFF2-40B4-BE49-F238E27FC236}">
                <a16:creationId xmlns:a16="http://schemas.microsoft.com/office/drawing/2014/main" id="{F83389BF-0C77-9856-F1C8-B09CE505AB40}"/>
              </a:ext>
            </a:extLst>
          </p:cNvPr>
          <p:cNvSpPr/>
          <p:nvPr/>
        </p:nvSpPr>
        <p:spPr>
          <a:xfrm>
            <a:off x="4612639" y="413492"/>
            <a:ext cx="5877561" cy="79248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A contributor to research</a:t>
            </a:r>
            <a:endParaRPr lang="lv-LV" sz="2400" dirty="0"/>
          </a:p>
        </p:txBody>
      </p:sp>
      <p:sp>
        <p:nvSpPr>
          <p:cNvPr id="12" name="Rectangle: Rounded Corners 11">
            <a:extLst>
              <a:ext uri="{FF2B5EF4-FFF2-40B4-BE49-F238E27FC236}">
                <a16:creationId xmlns:a16="http://schemas.microsoft.com/office/drawing/2014/main" id="{E4A85803-BC8D-027A-CB11-AA61715B841D}"/>
              </a:ext>
            </a:extLst>
          </p:cNvPr>
          <p:cNvSpPr/>
          <p:nvPr/>
        </p:nvSpPr>
        <p:spPr>
          <a:xfrm>
            <a:off x="4612639" y="1500612"/>
            <a:ext cx="5877561" cy="79248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2400" dirty="0"/>
              <a:t>An i</a:t>
            </a:r>
            <a:r>
              <a:rPr lang="lv-LV" sz="2400" dirty="0" err="1"/>
              <a:t>nformation</a:t>
            </a:r>
            <a:r>
              <a:rPr lang="lv-LV" sz="2400" dirty="0"/>
              <a:t> </a:t>
            </a:r>
            <a:r>
              <a:rPr lang="lv-LV" sz="2400" dirty="0" err="1"/>
              <a:t>source</a:t>
            </a:r>
            <a:r>
              <a:rPr lang="lv-LV" sz="2400" dirty="0"/>
              <a:t> </a:t>
            </a:r>
            <a:r>
              <a:rPr lang="en-US" sz="2400" dirty="0"/>
              <a:t>f</a:t>
            </a:r>
            <a:r>
              <a:rPr lang="lv-LV" sz="2400" dirty="0" err="1"/>
              <a:t>inder</a:t>
            </a:r>
            <a:endParaRPr lang="lv-LV" sz="2400" dirty="0"/>
          </a:p>
        </p:txBody>
      </p:sp>
      <p:sp>
        <p:nvSpPr>
          <p:cNvPr id="13" name="Rectangle: Rounded Corners 12">
            <a:extLst>
              <a:ext uri="{FF2B5EF4-FFF2-40B4-BE49-F238E27FC236}">
                <a16:creationId xmlns:a16="http://schemas.microsoft.com/office/drawing/2014/main" id="{75B80D20-64B6-1603-C60D-C459E6E4F17B}"/>
              </a:ext>
            </a:extLst>
          </p:cNvPr>
          <p:cNvSpPr/>
          <p:nvPr/>
        </p:nvSpPr>
        <p:spPr>
          <a:xfrm>
            <a:off x="4612639" y="2630946"/>
            <a:ext cx="5877561" cy="79248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A grammar teacher</a:t>
            </a:r>
            <a:endParaRPr lang="lv-LV" sz="2400" dirty="0"/>
          </a:p>
        </p:txBody>
      </p:sp>
      <p:sp>
        <p:nvSpPr>
          <p:cNvPr id="14" name="Rectangle: Rounded Corners 13">
            <a:extLst>
              <a:ext uri="{FF2B5EF4-FFF2-40B4-BE49-F238E27FC236}">
                <a16:creationId xmlns:a16="http://schemas.microsoft.com/office/drawing/2014/main" id="{F92739B7-4E4D-F6A3-4680-9140502B95D8}"/>
              </a:ext>
            </a:extLst>
          </p:cNvPr>
          <p:cNvSpPr/>
          <p:nvPr/>
        </p:nvSpPr>
        <p:spPr>
          <a:xfrm>
            <a:off x="4612639" y="3742904"/>
            <a:ext cx="5877561" cy="79248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A translator of the abstract into Latvian</a:t>
            </a:r>
            <a:endParaRPr lang="lv-LV" sz="2400" dirty="0"/>
          </a:p>
        </p:txBody>
      </p:sp>
      <p:cxnSp>
        <p:nvCxnSpPr>
          <p:cNvPr id="18" name="Straight Connector 17">
            <a:extLst>
              <a:ext uri="{FF2B5EF4-FFF2-40B4-BE49-F238E27FC236}">
                <a16:creationId xmlns:a16="http://schemas.microsoft.com/office/drawing/2014/main" id="{94AE9AD6-7B1F-95D6-0728-96F9BA2574BB}"/>
              </a:ext>
            </a:extLst>
          </p:cNvPr>
          <p:cNvCxnSpPr>
            <a:cxnSpLocks/>
            <a:stCxn id="3" idx="3"/>
            <a:endCxn id="11" idx="1"/>
          </p:cNvCxnSpPr>
          <p:nvPr/>
        </p:nvCxnSpPr>
        <p:spPr>
          <a:xfrm flipV="1">
            <a:off x="3540760" y="809732"/>
            <a:ext cx="1071879" cy="225044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BE3AC13-F931-CC8A-5623-FDB846C1DB6F}"/>
              </a:ext>
            </a:extLst>
          </p:cNvPr>
          <p:cNvCxnSpPr>
            <a:cxnSpLocks/>
            <a:stCxn id="3" idx="3"/>
            <a:endCxn id="12" idx="1"/>
          </p:cNvCxnSpPr>
          <p:nvPr/>
        </p:nvCxnSpPr>
        <p:spPr>
          <a:xfrm flipV="1">
            <a:off x="3540760" y="1896852"/>
            <a:ext cx="1071879" cy="116332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A1799423-62E4-2ED6-1517-8AF2961EFFD6}"/>
              </a:ext>
            </a:extLst>
          </p:cNvPr>
          <p:cNvCxnSpPr>
            <a:cxnSpLocks/>
            <a:stCxn id="3" idx="3"/>
            <a:endCxn id="13" idx="1"/>
          </p:cNvCxnSpPr>
          <p:nvPr/>
        </p:nvCxnSpPr>
        <p:spPr>
          <a:xfrm flipV="1">
            <a:off x="3540760" y="3027186"/>
            <a:ext cx="1071879" cy="32986"/>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DA27FA31-3B56-36DE-202A-474B75280CB4}"/>
              </a:ext>
            </a:extLst>
          </p:cNvPr>
          <p:cNvCxnSpPr>
            <a:cxnSpLocks/>
            <a:stCxn id="3" idx="3"/>
            <a:endCxn id="14" idx="1"/>
          </p:cNvCxnSpPr>
          <p:nvPr/>
        </p:nvCxnSpPr>
        <p:spPr>
          <a:xfrm>
            <a:off x="3540760" y="3060172"/>
            <a:ext cx="1071879" cy="1078972"/>
          </a:xfrm>
          <a:prstGeom prst="line">
            <a:avLst/>
          </a:prstGeom>
          <a:ln w="28575"/>
        </p:spPr>
        <p:style>
          <a:lnRef idx="2">
            <a:schemeClr val="accent1"/>
          </a:lnRef>
          <a:fillRef idx="0">
            <a:schemeClr val="accent1"/>
          </a:fillRef>
          <a:effectRef idx="1">
            <a:schemeClr val="accent1"/>
          </a:effectRef>
          <a:fontRef idx="minor">
            <a:schemeClr val="tx1"/>
          </a:fontRef>
        </p:style>
      </p:cxnSp>
      <p:sp>
        <p:nvSpPr>
          <p:cNvPr id="5" name="Rectangle: Rounded Corners 4">
            <a:extLst>
              <a:ext uri="{FF2B5EF4-FFF2-40B4-BE49-F238E27FC236}">
                <a16:creationId xmlns:a16="http://schemas.microsoft.com/office/drawing/2014/main" id="{D33F9739-60F6-DA86-0D83-CE247715DDA8}"/>
              </a:ext>
            </a:extLst>
          </p:cNvPr>
          <p:cNvSpPr/>
          <p:nvPr/>
        </p:nvSpPr>
        <p:spPr>
          <a:xfrm>
            <a:off x="4612639" y="4889366"/>
            <a:ext cx="5877561" cy="79248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A technical editor of the bachelor thesis</a:t>
            </a:r>
            <a:endParaRPr lang="lv-LV" sz="2400" dirty="0"/>
          </a:p>
        </p:txBody>
      </p:sp>
      <p:cxnSp>
        <p:nvCxnSpPr>
          <p:cNvPr id="6" name="Straight Connector 5">
            <a:extLst>
              <a:ext uri="{FF2B5EF4-FFF2-40B4-BE49-F238E27FC236}">
                <a16:creationId xmlns:a16="http://schemas.microsoft.com/office/drawing/2014/main" id="{04AC465D-D23D-2C67-1EB5-C40126FA0DF4}"/>
              </a:ext>
            </a:extLst>
          </p:cNvPr>
          <p:cNvCxnSpPr>
            <a:cxnSpLocks/>
            <a:stCxn id="3" idx="3"/>
            <a:endCxn id="5" idx="1"/>
          </p:cNvCxnSpPr>
          <p:nvPr/>
        </p:nvCxnSpPr>
        <p:spPr>
          <a:xfrm>
            <a:off x="3540760" y="3060172"/>
            <a:ext cx="1071879" cy="2225434"/>
          </a:xfrm>
          <a:prstGeom prst="line">
            <a:avLst/>
          </a:prstGeom>
          <a:ln w="285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8996769"/>
      </p:ext>
    </p:extLst>
  </p:cSld>
  <p:clrMapOvr>
    <a:masterClrMapping/>
  </p:clrMapOvr>
</p:sld>
</file>

<file path=ppt/theme/theme1.xml><?xml version="1.0" encoding="utf-8"?>
<a:theme xmlns:a="http://schemas.openxmlformats.org/drawingml/2006/main" name="L_Ekspresis_PPT_pamatne">
  <a:themeElements>
    <a:clrScheme name="Custom 6">
      <a:dk1>
        <a:srgbClr val="005551"/>
      </a:dk1>
      <a:lt1>
        <a:srgbClr val="FFFFFF"/>
      </a:lt1>
      <a:dk2>
        <a:srgbClr val="005551"/>
      </a:dk2>
      <a:lt2>
        <a:srgbClr val="FFFFFF"/>
      </a:lt2>
      <a:accent1>
        <a:srgbClr val="005551"/>
      </a:accent1>
      <a:accent2>
        <a:srgbClr val="BDCF3C"/>
      </a:accent2>
      <a:accent3>
        <a:srgbClr val="B72E91"/>
      </a:accent3>
      <a:accent4>
        <a:srgbClr val="27C4A6"/>
      </a:accent4>
      <a:accent5>
        <a:srgbClr val="FFC832"/>
      </a:accent5>
      <a:accent6>
        <a:srgbClr val="00B9F1"/>
      </a:accent6>
      <a:hlink>
        <a:srgbClr val="8B5BA4"/>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L_Ekspresis_PPT_pamatne.potx</Template>
  <TotalTime>204</TotalTime>
  <Words>3239</Words>
  <Application>Microsoft Office PowerPoint</Application>
  <PresentationFormat>Widescreen</PresentationFormat>
  <Paragraphs>388</Paragraphs>
  <Slides>44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Corbel</vt:lpstr>
      <vt:lpstr>Gill Sans MT</vt:lpstr>
      <vt:lpstr>Wingdings</vt:lpstr>
      <vt:lpstr>Wingdings 2</vt:lpstr>
      <vt:lpstr>L_Ekspresis_PPT_pamatne</vt:lpstr>
      <vt:lpstr>PowerPoint Presentation</vt:lpstr>
      <vt:lpstr>Volume and structure of the bachelor thesis</vt:lpstr>
      <vt:lpstr>Volume of the bachelor thesis</vt:lpstr>
      <vt:lpstr>Sections of the bachelor thesis</vt:lpstr>
      <vt:lpstr>Parties involved in the development of the bachelor thesis and cooperation with the supervisor </vt:lpstr>
      <vt:lpstr>PowerPoint Presentation</vt:lpstr>
      <vt:lpstr>Student's responsibilities</vt:lpstr>
      <vt:lpstr>Supervisor’s duties</vt:lpstr>
      <vt:lpstr>PowerPoint Presentation</vt:lpstr>
      <vt:lpstr>Student’s duties</vt:lpstr>
      <vt:lpstr>PowerPoint Presentation</vt:lpstr>
      <vt:lpstr>Cooperation scenario in the 5th semester</vt:lpstr>
      <vt:lpstr>Search and analysis of information sources</vt:lpstr>
      <vt:lpstr>PowerPoint Presentation</vt:lpstr>
      <vt:lpstr>PowerPoint Presentation</vt:lpstr>
      <vt:lpstr>PowerPoint Presentation</vt:lpstr>
      <vt:lpstr>Development of the analytical part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Academic integrity</vt:lpstr>
      <vt:lpstr>PowerPoint Presentation</vt:lpstr>
      <vt:lpstr>Statements in the analytical part</vt:lpstr>
      <vt:lpstr>PowerPoint Presentation</vt:lpstr>
      <vt:lpstr>PowerPoint Presentation</vt:lpstr>
      <vt:lpstr>PowerPoint Presentation</vt:lpstr>
      <vt:lpstr>Plagiarism</vt:lpstr>
      <vt:lpstr>Plagiarism</vt:lpstr>
      <vt:lpstr>Most common mistakes</vt:lpstr>
      <vt:lpstr>Research methods</vt:lpstr>
      <vt:lpstr>PowerPoint Presentation</vt:lpstr>
      <vt:lpstr>PowerPoint Presentation</vt:lpstr>
      <vt:lpstr>PowerPoint Presentation</vt:lpstr>
      <vt:lpstr>PowerPoint Presentation</vt:lpstr>
      <vt:lpstr>Common research methods in computer science</vt:lpstr>
      <vt:lpstr>Common research methods in computer science</vt:lpstr>
      <vt:lpstr>Common research methods in computer science</vt:lpstr>
      <vt:lpstr>Books available at RTU Central Library</vt:lpstr>
      <vt:lpstr>Have a successful bachelor thesis development process!</vt:lpstr>
    </vt:vector>
  </TitlesOfParts>
  <Company>ESM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FCSIT</dc:creator>
  <cp:lastModifiedBy>Alla Anohina-Naumeca</cp:lastModifiedBy>
  <cp:revision>297</cp:revision>
  <cp:lastPrinted>2023-08-10T13:58:36Z</cp:lastPrinted>
  <dcterms:created xsi:type="dcterms:W3CDTF">2015-01-14T08:45:22Z</dcterms:created>
  <dcterms:modified xsi:type="dcterms:W3CDTF">2023-08-11T08:44:09Z</dcterms:modified>
</cp:coreProperties>
</file>