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2" r:id="rId4"/>
  </p:sldMasterIdLst>
  <p:notesMasterIdLst>
    <p:notesMasterId r:id="rId14"/>
  </p:notesMasterIdLst>
  <p:handoutMasterIdLst>
    <p:handoutMasterId r:id="rId15"/>
  </p:handoutMasterIdLst>
  <p:sldIdLst>
    <p:sldId id="260" r:id="rId5"/>
    <p:sldId id="258" r:id="rId6"/>
    <p:sldId id="262" r:id="rId7"/>
    <p:sldId id="263" r:id="rId8"/>
    <p:sldId id="266" r:id="rId9"/>
    <p:sldId id="264" r:id="rId10"/>
    <p:sldId id="265" r:id="rId11"/>
    <p:sldId id="267" r:id="rId12"/>
    <p:sldId id="261" r:id="rId13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B53309C-F8C7-5634-E3FB-7898CBFFA99C}" name="Jānis Grabis" initials="JG" userId="S::janis.grabis_1@rtu.lv::29ee04a4-59e4-4329-8ac8-150b96a5f88a" providerId="AD"/>
  <p188:author id="{3C7D22CA-D28D-8D3E-B68C-27FF9209EF39}" name="Dmitrijs Bļizņuks" initials="DB" userId="S::dmitrijs.bliznuks@rtu.lv::fa7fef31-a725-4c0b-bcaa-3dcc1921812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51"/>
    <a:srgbClr val="B72E91"/>
    <a:srgbClr val="293B97"/>
    <a:srgbClr val="1E2785"/>
    <a:srgbClr val="313131"/>
    <a:srgbClr val="1E297F"/>
    <a:srgbClr val="424242"/>
    <a:srgbClr val="F4F4F4"/>
    <a:srgbClr val="F4F498"/>
    <a:srgbClr val="989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C8B5BF-7F11-82EC-5EE0-22417E8CB48A}" v="89" dt="2022-02-16T12:35:57.503"/>
    <p1510:client id="{8B7C07DB-66B6-71F3-A919-061E5AC06A84}" v="2" dt="2022-02-18T14:48:43.2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87" autoAdjust="0"/>
    <p:restoredTop sz="94679" autoAdjust="0"/>
  </p:normalViewPr>
  <p:slideViewPr>
    <p:cSldViewPr snapToGrid="0" snapToObjects="1">
      <p:cViewPr varScale="1">
        <p:scale>
          <a:sx n="73" d="100"/>
          <a:sy n="73" d="100"/>
        </p:scale>
        <p:origin x="710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774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ānis Grabis" userId="S::janis.grabis_1@rtu.lv::29ee04a4-59e4-4329-8ac8-150b96a5f88a" providerId="AD" clId="Web-{81C8B5BF-7F11-82EC-5EE0-22417E8CB48A}"/>
    <pc:docChg chg="mod addSld modSld">
      <pc:chgData name="Jānis Grabis" userId="S::janis.grabis_1@rtu.lv::29ee04a4-59e4-4329-8ac8-150b96a5f88a" providerId="AD" clId="Web-{81C8B5BF-7F11-82EC-5EE0-22417E8CB48A}" dt="2022-02-16T12:35:57.503" v="86"/>
      <pc:docMkLst>
        <pc:docMk/>
      </pc:docMkLst>
      <pc:sldChg chg="addCm">
        <pc:chgData name="Jānis Grabis" userId="S::janis.grabis_1@rtu.lv::29ee04a4-59e4-4329-8ac8-150b96a5f88a" providerId="AD" clId="Web-{81C8B5BF-7F11-82EC-5EE0-22417E8CB48A}" dt="2022-02-16T12:29:00.539" v="1"/>
        <pc:sldMkLst>
          <pc:docMk/>
          <pc:sldMk cId="1712344241" sldId="260"/>
        </pc:sldMkLst>
      </pc:sldChg>
      <pc:sldChg chg="addCm">
        <pc:chgData name="Jānis Grabis" userId="S::janis.grabis_1@rtu.lv::29ee04a4-59e4-4329-8ac8-150b96a5f88a" providerId="AD" clId="Web-{81C8B5BF-7F11-82EC-5EE0-22417E8CB48A}" dt="2022-02-16T12:33:27.374" v="69"/>
        <pc:sldMkLst>
          <pc:docMk/>
          <pc:sldMk cId="883131395" sldId="264"/>
        </pc:sldMkLst>
      </pc:sldChg>
      <pc:sldChg chg="modSp new addCm">
        <pc:chgData name="Jānis Grabis" userId="S::janis.grabis_1@rtu.lv::29ee04a4-59e4-4329-8ac8-150b96a5f88a" providerId="AD" clId="Web-{81C8B5BF-7F11-82EC-5EE0-22417E8CB48A}" dt="2022-02-16T12:31:09.089" v="67" actId="20577"/>
        <pc:sldMkLst>
          <pc:docMk/>
          <pc:sldMk cId="3993605227" sldId="266"/>
        </pc:sldMkLst>
        <pc:spChg chg="mod">
          <ac:chgData name="Jānis Grabis" userId="S::janis.grabis_1@rtu.lv::29ee04a4-59e4-4329-8ac8-150b96a5f88a" providerId="AD" clId="Web-{81C8B5BF-7F11-82EC-5EE0-22417E8CB48A}" dt="2022-02-16T12:31:09.089" v="67" actId="20577"/>
          <ac:spMkLst>
            <pc:docMk/>
            <pc:sldMk cId="3993605227" sldId="266"/>
            <ac:spMk id="2" creationId="{27C00860-3FCB-424E-B9CB-93A6FAF5A329}"/>
          </ac:spMkLst>
        </pc:spChg>
        <pc:spChg chg="mod">
          <ac:chgData name="Jānis Grabis" userId="S::janis.grabis_1@rtu.lv::29ee04a4-59e4-4329-8ac8-150b96a5f88a" providerId="AD" clId="Web-{81C8B5BF-7F11-82EC-5EE0-22417E8CB48A}" dt="2022-02-16T12:30:42.651" v="20" actId="20577"/>
          <ac:spMkLst>
            <pc:docMk/>
            <pc:sldMk cId="3993605227" sldId="266"/>
            <ac:spMk id="3" creationId="{D09A6068-1D93-4583-A43C-AB5689906864}"/>
          </ac:spMkLst>
        </pc:spChg>
      </pc:sldChg>
      <pc:sldChg chg="modSp new addCm">
        <pc:chgData name="Jānis Grabis" userId="S::janis.grabis_1@rtu.lv::29ee04a4-59e4-4329-8ac8-150b96a5f88a" providerId="AD" clId="Web-{81C8B5BF-7F11-82EC-5EE0-22417E8CB48A}" dt="2022-02-16T12:35:57.503" v="86"/>
        <pc:sldMkLst>
          <pc:docMk/>
          <pc:sldMk cId="3749469021" sldId="267"/>
        </pc:sldMkLst>
        <pc:spChg chg="mod">
          <ac:chgData name="Jānis Grabis" userId="S::janis.grabis_1@rtu.lv::29ee04a4-59e4-4329-8ac8-150b96a5f88a" providerId="AD" clId="Web-{81C8B5BF-7F11-82EC-5EE0-22417E8CB48A}" dt="2022-02-16T12:34:22.391" v="85" actId="20577"/>
          <ac:spMkLst>
            <pc:docMk/>
            <pc:sldMk cId="3749469021" sldId="267"/>
            <ac:spMk id="3" creationId="{94348101-8A56-4280-85F1-B5598389E254}"/>
          </ac:spMkLst>
        </pc:spChg>
      </pc:sldChg>
    </pc:docChg>
  </pc:docChgLst>
  <pc:docChgLst>
    <pc:chgData name="Dmitrijs Bļizņuks" userId="S::dmitrijs.bliznuks@rtu.lv::fa7fef31-a725-4c0b-bcaa-3dcc19218122" providerId="AD" clId="Web-{8B7C07DB-66B6-71F3-A919-061E5AC06A84}"/>
    <pc:docChg chg="mod">
      <pc:chgData name="Dmitrijs Bļizņuks" userId="S::dmitrijs.bliznuks@rtu.lv::fa7fef31-a725-4c0b-bcaa-3dcc19218122" providerId="AD" clId="Web-{8B7C07DB-66B6-71F3-A919-061E5AC06A84}" dt="2022-02-18T14:48:43.231" v="1"/>
      <pc:docMkLst>
        <pc:docMk/>
      </pc:docMkLst>
      <pc:sldChg chg="addCm">
        <pc:chgData name="Dmitrijs Bļizņuks" userId="S::dmitrijs.bliznuks@rtu.lv::fa7fef31-a725-4c0b-bcaa-3dcc19218122" providerId="AD" clId="Web-{8B7C07DB-66B6-71F3-A919-061E5AC06A84}" dt="2022-02-18T14:48:43.231" v="1"/>
        <pc:sldMkLst>
          <pc:docMk/>
          <pc:sldMk cId="883131395" sldId="26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DBB95-2919-BA49-BF3E-F989F8D69C19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869F8-E71A-D14F-A8BC-587CDE7D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047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E34D1-F639-E448-89D5-A8813FF58557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579E2-A0C5-8541-B354-36B522AD5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70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"/>
            <a:ext cx="12192000" cy="6856661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74185" y="3314700"/>
            <a:ext cx="10619316" cy="495300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700">
                <a:solidFill>
                  <a:srgbClr val="00555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lv-LV" sz="2700" dirty="0" err="1"/>
              <a:t>Text</a:t>
            </a:r>
            <a:r>
              <a:rPr lang="lv-LV" sz="2700" dirty="0"/>
              <a:t>, </a:t>
            </a:r>
            <a:r>
              <a:rPr lang="lv-LV" sz="2700" dirty="0" err="1"/>
              <a:t>text</a:t>
            </a:r>
            <a:r>
              <a:rPr lang="lv-LV" sz="2700" dirty="0"/>
              <a:t>, </a:t>
            </a:r>
            <a:r>
              <a:rPr lang="lv-LV" sz="2700" dirty="0" err="1"/>
              <a:t>text</a:t>
            </a:r>
            <a:endParaRPr lang="en-US" sz="27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846667" y="4162426"/>
            <a:ext cx="10619316" cy="276225"/>
          </a:xfrm>
        </p:spPr>
        <p:txBody>
          <a:bodyPr>
            <a:noAutofit/>
          </a:bodyPr>
          <a:lstStyle>
            <a:lvl1pPr marL="0" indent="0" algn="l">
              <a:buNone/>
              <a:defRPr sz="1400" baseline="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dirty="0"/>
              <a:t>Vārds, uzvārds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846667" y="4438650"/>
            <a:ext cx="10619316" cy="285750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sz="1400" dirty="0"/>
              <a:t>Amats</a:t>
            </a:r>
            <a:endParaRPr lang="lv-LV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874185" y="1362075"/>
            <a:ext cx="10619316" cy="1809750"/>
          </a:xfrm>
        </p:spPr>
        <p:txBody>
          <a:bodyPr>
            <a:normAutofit/>
          </a:bodyPr>
          <a:lstStyle>
            <a:lvl1pPr marL="0" indent="0" algn="l">
              <a:buNone/>
              <a:defRPr sz="5500" b="1" baseline="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dirty="0"/>
              <a:t>Jaunas prezentācijas nosaukums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846667" y="5057776"/>
            <a:ext cx="10619316" cy="276225"/>
          </a:xfrm>
        </p:spPr>
        <p:txBody>
          <a:bodyPr>
            <a:noAutofit/>
          </a:bodyPr>
          <a:lstStyle>
            <a:lvl1pPr marL="0" indent="0" algn="l">
              <a:buNone/>
              <a:defRPr sz="1400" baseline="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dirty="0"/>
              <a:t>Datums</a:t>
            </a:r>
          </a:p>
        </p:txBody>
      </p:sp>
    </p:spTree>
    <p:extLst>
      <p:ext uri="{BB962C8B-B14F-4D97-AF65-F5344CB8AC3E}">
        <p14:creationId xmlns:p14="http://schemas.microsoft.com/office/powerpoint/2010/main" val="2979143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ākum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817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130328"/>
            <a:ext cx="6815667" cy="4995835"/>
          </a:xfrm>
        </p:spPr>
        <p:txBody>
          <a:bodyPr/>
          <a:lstStyle>
            <a:lvl1pPr>
              <a:defRPr sz="1800">
                <a:solidFill>
                  <a:srgbClr val="005551"/>
                </a:solidFill>
              </a:defRPr>
            </a:lvl1pPr>
            <a:lvl2pPr>
              <a:defRPr sz="1800">
                <a:solidFill>
                  <a:srgbClr val="005551"/>
                </a:solidFill>
              </a:defRPr>
            </a:lvl2pPr>
            <a:lvl3pPr>
              <a:defRPr sz="1400">
                <a:solidFill>
                  <a:srgbClr val="005551"/>
                </a:solidFill>
              </a:defRPr>
            </a:lvl3pPr>
            <a:lvl4pPr>
              <a:defRPr sz="1400">
                <a:solidFill>
                  <a:srgbClr val="005551"/>
                </a:solidFill>
              </a:defRPr>
            </a:lvl4pPr>
            <a:lvl5pPr>
              <a:defRPr sz="1400">
                <a:solidFill>
                  <a:srgbClr val="00555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657231"/>
            <a:ext cx="4011084" cy="3468931"/>
          </a:xfrm>
        </p:spPr>
        <p:txBody>
          <a:bodyPr/>
          <a:lstStyle>
            <a:lvl1pPr marL="0" indent="0">
              <a:buNone/>
              <a:defRPr sz="1400">
                <a:solidFill>
                  <a:srgbClr val="00555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609601" y="1130328"/>
            <a:ext cx="4011084" cy="1431924"/>
          </a:xfrm>
        </p:spPr>
        <p:txBody>
          <a:bodyPr>
            <a:noAutofit/>
          </a:bodyPr>
          <a:lstStyle>
            <a:lvl1pPr marL="0" indent="0">
              <a:buNone/>
              <a:defRPr sz="3600" baseline="0">
                <a:solidFill>
                  <a:srgbClr val="00555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dirty="0"/>
              <a:t>Click to edit text title style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156860"/>
            <a:ext cx="10972800" cy="868909"/>
          </a:xfrm>
        </p:spPr>
        <p:txBody>
          <a:bodyPr anchor="t">
            <a:noAutofit/>
          </a:bodyPr>
          <a:lstStyle>
            <a:lvl1pPr algn="l">
              <a:defRPr sz="2800">
                <a:solidFill>
                  <a:srgbClr val="005551"/>
                </a:solidFill>
              </a:defRPr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014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tēli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43468" y="1182076"/>
            <a:ext cx="10938933" cy="5015523"/>
          </a:xfrm>
        </p:spPr>
        <p:txBody>
          <a:bodyPr/>
          <a:lstStyle>
            <a:lvl1pPr>
              <a:defRPr>
                <a:solidFill>
                  <a:srgbClr val="005551"/>
                </a:solidFill>
              </a:defRPr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156860"/>
            <a:ext cx="10972800" cy="868909"/>
          </a:xfrm>
        </p:spPr>
        <p:txBody>
          <a:bodyPr anchor="t">
            <a:noAutofit/>
          </a:bodyPr>
          <a:lstStyle>
            <a:lvl1pPr algn="l">
              <a:defRPr sz="3600">
                <a:solidFill>
                  <a:srgbClr val="005551"/>
                </a:solidFill>
              </a:defRPr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980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tēli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47004" y="1182078"/>
            <a:ext cx="5471573" cy="2370665"/>
          </a:xfrm>
        </p:spPr>
        <p:txBody>
          <a:bodyPr>
            <a:normAutofit/>
          </a:bodyPr>
          <a:lstStyle>
            <a:lvl1pPr>
              <a:defRPr sz="2000">
                <a:solidFill>
                  <a:srgbClr val="989898"/>
                </a:solidFill>
              </a:defRPr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2755" y="1182077"/>
            <a:ext cx="5339644" cy="482132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989898"/>
                </a:solidFill>
              </a:defRPr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47004" y="3632731"/>
            <a:ext cx="5471573" cy="2370665"/>
          </a:xfrm>
        </p:spPr>
        <p:txBody>
          <a:bodyPr>
            <a:normAutofit/>
          </a:bodyPr>
          <a:lstStyle>
            <a:lvl1pPr>
              <a:defRPr sz="2000">
                <a:solidFill>
                  <a:srgbClr val="989898"/>
                </a:solidFill>
              </a:defRPr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600" y="156860"/>
            <a:ext cx="10972800" cy="868909"/>
          </a:xfrm>
        </p:spPr>
        <p:txBody>
          <a:bodyPr anchor="t">
            <a:noAutofit/>
          </a:bodyPr>
          <a:lstStyle>
            <a:lvl1pPr algn="l">
              <a:defRPr sz="3600">
                <a:solidFill>
                  <a:srgbClr val="005551"/>
                </a:solidFill>
              </a:defRPr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99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tēli 5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810541" y="3669503"/>
            <a:ext cx="4145439" cy="2001761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970314" y="1523278"/>
            <a:ext cx="1977913" cy="1995032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811364" y="1523278"/>
            <a:ext cx="1977913" cy="1995032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09601" y="1182079"/>
            <a:ext cx="4712305" cy="4807487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chemeClr val="tx1"/>
                </a:solidFill>
              </a:defRPr>
            </a:lvl3pPr>
            <a:lvl4pPr>
              <a:buSzPct val="75000"/>
              <a:defRPr sz="1400">
                <a:solidFill>
                  <a:schemeClr val="tx1"/>
                </a:solidFill>
              </a:defRPr>
            </a:lvl4pPr>
            <a:lvl5pPr marL="2114550" indent="-285750">
              <a:buSzPct val="50000"/>
              <a:buFont typeface="Wingdings" charset="2"/>
              <a:buChar char="§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156860"/>
            <a:ext cx="10972800" cy="868909"/>
          </a:xfrm>
        </p:spPr>
        <p:txBody>
          <a:bodyPr anchor="t">
            <a:noAutofit/>
          </a:bodyPr>
          <a:lstStyle>
            <a:lvl1pPr algn="l">
              <a:defRPr sz="3600">
                <a:solidFill>
                  <a:srgbClr val="005551"/>
                </a:solidFill>
              </a:defRPr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17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a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926327" y="1271077"/>
            <a:ext cx="10363200" cy="1470025"/>
          </a:xfrm>
        </p:spPr>
        <p:txBody>
          <a:bodyPr>
            <a:normAutofit/>
          </a:bodyPr>
          <a:lstStyle>
            <a:lvl1pPr algn="ctr">
              <a:defRPr sz="3600" b="1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Click to edit</a:t>
            </a:r>
            <a:br>
              <a:rPr lang="lv-LV" dirty="0"/>
            </a:br>
            <a:r>
              <a:rPr lang="lv-LV" dirty="0"/>
              <a:t>master text syle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840727" y="2883357"/>
            <a:ext cx="8534400" cy="13453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rgbClr val="00555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dirty="0"/>
              <a:t>Click to edit Master subtitle style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241526" y="2741102"/>
            <a:ext cx="5773460" cy="7092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636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dalu_slaid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" y="0"/>
            <a:ext cx="12187238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977900" y="2547427"/>
            <a:ext cx="10236200" cy="1470025"/>
          </a:xfrm>
        </p:spPr>
        <p:txBody>
          <a:bodyPr>
            <a:noAutofit/>
          </a:bodyPr>
          <a:lstStyle>
            <a:lvl1pPr algn="ctr">
              <a:defRPr sz="5500" b="1" i="0">
                <a:solidFill>
                  <a:srgbClr val="005551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Paldies.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55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odalu_slaid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" y="0"/>
            <a:ext cx="12187238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977900" y="2547427"/>
            <a:ext cx="10236200" cy="1470025"/>
          </a:xfrm>
        </p:spPr>
        <p:txBody>
          <a:bodyPr>
            <a:noAutofit/>
          </a:bodyPr>
          <a:lstStyle>
            <a:lvl1pPr algn="ctr">
              <a:defRPr sz="5500" b="1" i="0">
                <a:solidFill>
                  <a:srgbClr val="005551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Paldies.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7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ul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" y="0"/>
            <a:ext cx="12187238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74185" y="3314700"/>
            <a:ext cx="10619316" cy="495300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700">
                <a:solidFill>
                  <a:srgbClr val="00555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lv-LV" sz="2700" dirty="0" err="1"/>
              <a:t>Text</a:t>
            </a:r>
            <a:r>
              <a:rPr lang="lv-LV" sz="2700" dirty="0"/>
              <a:t>, </a:t>
            </a:r>
            <a:r>
              <a:rPr lang="lv-LV" sz="2700" dirty="0" err="1"/>
              <a:t>text</a:t>
            </a:r>
            <a:r>
              <a:rPr lang="lv-LV" sz="2700" dirty="0"/>
              <a:t>, </a:t>
            </a:r>
            <a:r>
              <a:rPr lang="lv-LV" sz="2700" dirty="0" err="1"/>
              <a:t>text</a:t>
            </a:r>
            <a:endParaRPr lang="en-US" sz="27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846667" y="4162426"/>
            <a:ext cx="10619316" cy="276225"/>
          </a:xfrm>
        </p:spPr>
        <p:txBody>
          <a:bodyPr>
            <a:noAutofit/>
          </a:bodyPr>
          <a:lstStyle>
            <a:lvl1pPr marL="0" indent="0" algn="l">
              <a:buNone/>
              <a:defRPr sz="1400" baseline="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dirty="0"/>
              <a:t>Vārds, uzvārds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846667" y="4438650"/>
            <a:ext cx="10619316" cy="285750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sz="1400" dirty="0"/>
              <a:t>Amats</a:t>
            </a:r>
            <a:endParaRPr lang="lv-LV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874185" y="1362075"/>
            <a:ext cx="10619316" cy="1809750"/>
          </a:xfrm>
        </p:spPr>
        <p:txBody>
          <a:bodyPr>
            <a:normAutofit/>
          </a:bodyPr>
          <a:lstStyle>
            <a:lvl1pPr marL="0" indent="0" algn="l">
              <a:buNone/>
              <a:defRPr sz="5500" b="1" baseline="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dirty="0"/>
              <a:t>Jaunas prezentācijas nosaukums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846667" y="5057776"/>
            <a:ext cx="10619316" cy="276225"/>
          </a:xfrm>
        </p:spPr>
        <p:txBody>
          <a:bodyPr>
            <a:noAutofit/>
          </a:bodyPr>
          <a:lstStyle>
            <a:lvl1pPr marL="0" indent="0" algn="l">
              <a:buNone/>
              <a:defRPr sz="1400" baseline="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dirty="0"/>
              <a:t>Datums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7879A7-AE47-FB4C-0676-67B0FD4DC1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73654" y="5250426"/>
            <a:ext cx="1474100" cy="160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75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auk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0727" y="2883357"/>
            <a:ext cx="8534400" cy="119757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dirty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840727" y="4354824"/>
            <a:ext cx="8534400" cy="13414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lv-LV" dirty="0"/>
              <a:t>Click to edit Master text styles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3221198" y="2741101"/>
            <a:ext cx="5773460" cy="3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747523" y="4238143"/>
            <a:ext cx="4720808" cy="0"/>
          </a:xfrm>
          <a:prstGeom prst="line">
            <a:avLst/>
          </a:prstGeom>
          <a:ln w="3175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Tehniskā universitāte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98315" y="1420280"/>
            <a:ext cx="109728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67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53932"/>
            <a:ext cx="10972800" cy="2789129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200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chemeClr val="accent1"/>
                </a:solidFill>
              </a:defRPr>
            </a:lvl3pPr>
            <a:lvl4pPr>
              <a:buSzPct val="75000"/>
              <a:defRPr sz="1400">
                <a:solidFill>
                  <a:schemeClr val="accent1"/>
                </a:solidFill>
              </a:defRPr>
            </a:lvl4pPr>
            <a:lvl5pPr marL="2114550" indent="-285750">
              <a:buSzPct val="50000"/>
              <a:buFont typeface="Wingdings" charset="2"/>
              <a:buChar char="§"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289747" y="16115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13289747" y="16115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3289747" y="16115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 anchor="t">
            <a:noAutofit/>
          </a:bodyPr>
          <a:lstStyle>
            <a:lvl1pPr algn="l">
              <a:defRPr sz="4400" b="1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Tehniskā universitāte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6"/>
          <p:cNvSpPr txBox="1">
            <a:spLocks/>
          </p:cNvSpPr>
          <p:nvPr userDrawn="1"/>
        </p:nvSpPr>
        <p:spPr>
          <a:xfrm>
            <a:off x="10938933" y="6272743"/>
            <a:ext cx="64346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rgbClr val="10205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F746A6-E283-484D-A747-262174EE73C9}" type="slidenum">
              <a:rPr lang="en-US" sz="1200" smtClean="0">
                <a:solidFill>
                  <a:srgbClr val="A6A6A6"/>
                </a:solidFill>
              </a:rPr>
              <a:pPr/>
              <a:t>‹#›</a:t>
            </a:fld>
            <a:endParaRPr lang="en-US" sz="1200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1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dalu_slaid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" y="0"/>
            <a:ext cx="12187238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547427"/>
            <a:ext cx="10236200" cy="1470025"/>
          </a:xfrm>
        </p:spPr>
        <p:txBody>
          <a:bodyPr>
            <a:noAutofit/>
          </a:bodyPr>
          <a:lstStyle>
            <a:lvl1pPr algn="l">
              <a:defRPr sz="5500" b="1" i="0">
                <a:solidFill>
                  <a:srgbClr val="005551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Nodaļas </a:t>
            </a:r>
            <a:br>
              <a:rPr lang="lv-LV" dirty="0"/>
            </a:br>
            <a:r>
              <a:rPr lang="lv-LV" dirty="0"/>
              <a:t>nosaukums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66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1949"/>
            <a:ext cx="10972800" cy="772587"/>
          </a:xfrm>
        </p:spPr>
        <p:txBody>
          <a:bodyPr/>
          <a:lstStyle/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453932"/>
            <a:ext cx="10972800" cy="2789129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200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chemeClr val="accent1"/>
                </a:solidFill>
              </a:defRPr>
            </a:lvl3pPr>
            <a:lvl4pPr>
              <a:buSzPct val="75000"/>
              <a:defRPr sz="1400">
                <a:solidFill>
                  <a:schemeClr val="accent1"/>
                </a:solidFill>
              </a:defRPr>
            </a:lvl4pPr>
            <a:lvl5pPr marL="2114550" indent="-285750">
              <a:buSzPct val="50000"/>
              <a:buFont typeface="Wingdings" charset="2"/>
              <a:buChar char="§"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19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1949"/>
            <a:ext cx="10972800" cy="772587"/>
          </a:xfrm>
        </p:spPr>
        <p:txBody>
          <a:bodyPr/>
          <a:lstStyle/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453932"/>
            <a:ext cx="10972800" cy="2789129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200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chemeClr val="accent1"/>
                </a:solidFill>
              </a:defRPr>
            </a:lvl3pPr>
            <a:lvl4pPr>
              <a:buSzPct val="75000"/>
              <a:defRPr sz="1400">
                <a:solidFill>
                  <a:schemeClr val="accent1"/>
                </a:solidFill>
              </a:defRPr>
            </a:lvl4pPr>
            <a:lvl5pPr marL="2114550" indent="-285750">
              <a:buSzPct val="50000"/>
              <a:buFont typeface="Wingdings" charset="2"/>
              <a:buChar char="§"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2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rgbClr val="005551"/>
                </a:solidFill>
              </a:defRPr>
            </a:lvl1pPr>
            <a:lvl2pPr>
              <a:defRPr sz="1800">
                <a:solidFill>
                  <a:srgbClr val="00555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3pPr>
            <a:lvl4pPr>
              <a:buSzPct val="75000"/>
              <a:defRPr sz="1400">
                <a:solidFill>
                  <a:srgbClr val="005551"/>
                </a:solidFill>
              </a:defRPr>
            </a:lvl4pPr>
            <a:lvl5pPr marL="2057400" indent="-228600">
              <a:buSzPct val="50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rgbClr val="005551"/>
                </a:solidFill>
              </a:defRPr>
            </a:lvl1pPr>
            <a:lvl2pPr>
              <a:defRPr sz="1800">
                <a:solidFill>
                  <a:srgbClr val="00555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3pPr>
            <a:lvl4pPr>
              <a:buSzPct val="75000"/>
              <a:defRPr sz="1400">
                <a:solidFill>
                  <a:srgbClr val="005551"/>
                </a:solidFill>
              </a:defRPr>
            </a:lvl4pPr>
            <a:lvl5pPr marL="2057400" indent="-228600">
              <a:buSzPct val="50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09600" y="419100"/>
            <a:ext cx="10972800" cy="990600"/>
          </a:xfrm>
        </p:spPr>
        <p:txBody>
          <a:bodyPr>
            <a:normAutofit/>
          </a:bodyPr>
          <a:lstStyle>
            <a:lvl1pPr marL="0" indent="0">
              <a:buNone/>
              <a:defRPr sz="4400" b="1">
                <a:solidFill>
                  <a:srgbClr val="005551"/>
                </a:solidFill>
              </a:defRPr>
            </a:lvl1pPr>
          </a:lstStyle>
          <a:p>
            <a:pPr lvl="0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1361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540000"/>
            <a:ext cx="5386917" cy="3586163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rgbClr val="005551"/>
                </a:solidFill>
              </a:defRPr>
            </a:lvl1pPr>
            <a:lvl2pPr>
              <a:defRPr sz="1800">
                <a:solidFill>
                  <a:srgbClr val="00555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3pPr>
            <a:lvl4pPr>
              <a:buSzPct val="75000"/>
              <a:defRPr sz="1400">
                <a:solidFill>
                  <a:srgbClr val="005551"/>
                </a:solidFill>
              </a:defRPr>
            </a:lvl4pPr>
            <a:lvl5pPr marL="2057400" indent="-228600">
              <a:buSzPct val="50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dirty="0" err="1"/>
              <a:t>Click</a:t>
            </a:r>
            <a:r>
              <a:rPr lang="lv-LV" dirty="0"/>
              <a:t> to </a:t>
            </a:r>
            <a:r>
              <a:rPr lang="lv-LV" dirty="0" err="1"/>
              <a:t>edit</a:t>
            </a:r>
            <a:r>
              <a:rPr lang="lv-LV" dirty="0"/>
              <a:t> </a:t>
            </a:r>
            <a:r>
              <a:rPr lang="lv-LV" dirty="0" err="1"/>
              <a:t>Master</a:t>
            </a:r>
            <a:r>
              <a:rPr lang="lv-LV" dirty="0"/>
              <a:t> </a:t>
            </a:r>
            <a:r>
              <a:rPr lang="lv-LV" dirty="0" err="1"/>
              <a:t>text</a:t>
            </a:r>
            <a:r>
              <a:rPr lang="lv-LV" dirty="0"/>
              <a:t> </a:t>
            </a:r>
            <a:r>
              <a:rPr lang="lv-LV" dirty="0" err="1"/>
              <a:t>styles</a:t>
            </a:r>
            <a:endParaRPr lang="lv-LV" dirty="0"/>
          </a:p>
          <a:p>
            <a:pPr lvl="1"/>
            <a:r>
              <a:rPr lang="lv-LV" dirty="0" err="1"/>
              <a:t>Second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lv-LV" dirty="0"/>
          </a:p>
          <a:p>
            <a:pPr lvl="2"/>
            <a:r>
              <a:rPr lang="lv-LV" dirty="0" err="1"/>
              <a:t>Third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lv-LV" dirty="0"/>
          </a:p>
          <a:p>
            <a:pPr lvl="3"/>
            <a:r>
              <a:rPr lang="lv-LV" dirty="0" err="1"/>
              <a:t>Fourth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lv-LV" dirty="0"/>
          </a:p>
          <a:p>
            <a:pPr lvl="4"/>
            <a:r>
              <a:rPr lang="lv-LV" dirty="0" err="1"/>
              <a:t>Fifth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39999"/>
            <a:ext cx="5389033" cy="3586164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rgbClr val="005551"/>
                </a:solidFill>
              </a:defRPr>
            </a:lvl1pPr>
            <a:lvl2pPr>
              <a:defRPr sz="1800">
                <a:solidFill>
                  <a:srgbClr val="00555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3pPr>
            <a:lvl4pPr>
              <a:buSzPct val="75000"/>
              <a:defRPr sz="1400">
                <a:solidFill>
                  <a:srgbClr val="005551"/>
                </a:solidFill>
              </a:defRPr>
            </a:lvl4pPr>
            <a:lvl5pPr marL="2057400" indent="-228600">
              <a:buSzPct val="50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dirty="0" err="1"/>
              <a:t>Click</a:t>
            </a:r>
            <a:r>
              <a:rPr lang="lv-LV" dirty="0"/>
              <a:t> to </a:t>
            </a:r>
            <a:r>
              <a:rPr lang="lv-LV" dirty="0" err="1"/>
              <a:t>edit</a:t>
            </a:r>
            <a:r>
              <a:rPr lang="lv-LV" dirty="0"/>
              <a:t> </a:t>
            </a:r>
            <a:r>
              <a:rPr lang="lv-LV" dirty="0" err="1"/>
              <a:t>Master</a:t>
            </a:r>
            <a:r>
              <a:rPr lang="lv-LV" dirty="0"/>
              <a:t> </a:t>
            </a:r>
            <a:r>
              <a:rPr lang="lv-LV" dirty="0" err="1"/>
              <a:t>text</a:t>
            </a:r>
            <a:r>
              <a:rPr lang="lv-LV" dirty="0"/>
              <a:t> </a:t>
            </a:r>
            <a:r>
              <a:rPr lang="lv-LV" dirty="0" err="1"/>
              <a:t>styles</a:t>
            </a:r>
            <a:endParaRPr lang="lv-LV" dirty="0"/>
          </a:p>
          <a:p>
            <a:pPr lvl="1"/>
            <a:r>
              <a:rPr lang="lv-LV" dirty="0" err="1"/>
              <a:t>Second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lv-LV" dirty="0"/>
          </a:p>
          <a:p>
            <a:pPr lvl="2"/>
            <a:r>
              <a:rPr lang="lv-LV" dirty="0" err="1"/>
              <a:t>Third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lv-LV" dirty="0"/>
          </a:p>
          <a:p>
            <a:pPr lvl="3"/>
            <a:r>
              <a:rPr lang="lv-LV" dirty="0" err="1"/>
              <a:t>Fourth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lv-LV" dirty="0"/>
          </a:p>
          <a:p>
            <a:pPr lvl="4"/>
            <a:r>
              <a:rPr lang="lv-LV" dirty="0" err="1"/>
              <a:t>Fifth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4" hasCustomPrompt="1"/>
          </p:nvPr>
        </p:nvSpPr>
        <p:spPr>
          <a:xfrm>
            <a:off x="620655" y="1146908"/>
            <a:ext cx="5375863" cy="1184275"/>
          </a:xfrm>
        </p:spPr>
        <p:txBody>
          <a:bodyPr>
            <a:noAutofit/>
          </a:bodyPr>
          <a:lstStyle>
            <a:lvl1pPr marL="0" indent="0">
              <a:buNone/>
              <a:defRPr sz="3600" b="1" i="0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dirty="0"/>
              <a:t>Click to edit text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6193367" y="1146908"/>
            <a:ext cx="5375863" cy="1184275"/>
          </a:xfrm>
        </p:spPr>
        <p:txBody>
          <a:bodyPr>
            <a:noAutofit/>
          </a:bodyPr>
          <a:lstStyle>
            <a:lvl1pPr marL="0" indent="0">
              <a:buNone/>
              <a:defRPr sz="3600" b="1" i="0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dirty="0"/>
              <a:t>Click to edit text title style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 anchor="t">
            <a:noAutofit/>
          </a:bodyPr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lv-LV"/>
              <a:t>Click to edit Master 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66095" y="65677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7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9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1961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4517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4"/>
            <a:r>
              <a:rPr lang="lv-LV" dirty="0"/>
              <a:t>Click to edit Master text styles</a:t>
            </a:r>
          </a:p>
          <a:p>
            <a:pPr lvl="5"/>
            <a:r>
              <a:rPr lang="lv-LV" dirty="0"/>
              <a:t>Second level</a:t>
            </a:r>
          </a:p>
          <a:p>
            <a:pPr lvl="6"/>
            <a:r>
              <a:rPr lang="lv-LV" dirty="0"/>
              <a:t>Third level</a:t>
            </a:r>
          </a:p>
          <a:p>
            <a:pPr lvl="7"/>
            <a:r>
              <a:rPr lang="lv-LV" dirty="0"/>
              <a:t>Fourth level</a:t>
            </a:r>
          </a:p>
          <a:p>
            <a:pPr lvl="8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Tehniskā universitāte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4553185" y="279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15164742" y="68862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10938933" y="6272743"/>
            <a:ext cx="64346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rgbClr val="10205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F746A6-E283-484D-A747-262174EE73C9}" type="slidenum">
              <a:rPr lang="en-US" sz="1200" smtClean="0">
                <a:solidFill>
                  <a:srgbClr val="A6A6A6"/>
                </a:solidFill>
              </a:rPr>
              <a:pPr/>
              <a:t>‹#›</a:t>
            </a:fld>
            <a:endParaRPr lang="en-US" sz="1200" dirty="0">
              <a:solidFill>
                <a:srgbClr val="A6A6A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6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844" r:id="rId2"/>
    <p:sldLayoutId id="2147483803" r:id="rId3"/>
    <p:sldLayoutId id="2147483804" r:id="rId4"/>
    <p:sldLayoutId id="2147483838" r:id="rId5"/>
    <p:sldLayoutId id="2147483840" r:id="rId6"/>
    <p:sldLayoutId id="2147483842" r:id="rId7"/>
    <p:sldLayoutId id="2147483806" r:id="rId8"/>
    <p:sldLayoutId id="2147483807" r:id="rId9"/>
    <p:sldLayoutId id="2147483839" r:id="rId10"/>
    <p:sldLayoutId id="2147483810" r:id="rId11"/>
    <p:sldLayoutId id="2147483817" r:id="rId12"/>
    <p:sldLayoutId id="2147483818" r:id="rId13"/>
    <p:sldLayoutId id="2147483820" r:id="rId14"/>
    <p:sldLayoutId id="2147483821" r:id="rId15"/>
    <p:sldLayoutId id="2147483843" r:id="rId16"/>
    <p:sldLayoutId id="214748384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chemeClr val="accent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23232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23232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23232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23232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dirty="0"/>
              <a:t>Darba autors: &lt;vārds</a:t>
            </a:r>
            <a:r>
              <a:rPr lang="lv-LV"/>
              <a:t>, uzvārds&gt;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lv-LV" dirty="0"/>
              <a:t>Darba nosaukums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1389A16B-CC05-496F-94F9-31F9E909ACC2}"/>
              </a:ext>
            </a:extLst>
          </p:cNvPr>
          <p:cNvSpPr txBox="1">
            <a:spLocks/>
          </p:cNvSpPr>
          <p:nvPr/>
        </p:nvSpPr>
        <p:spPr>
          <a:xfrm>
            <a:off x="874185" y="4046220"/>
            <a:ext cx="10619316" cy="495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700" kern="1200">
                <a:solidFill>
                  <a:srgbClr val="00555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323232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323232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23232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accent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/>
              <a:t>Darba vadītājs: &lt;zinātniskais grāds, vārds, uzvārds&gt;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34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Jāapraksta kodolīgi tēmas aktualitāte un/vai pētījuma motivācija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Darba aktualitāte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499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Jādefinē darba mērķis un jāuzskaita tā sasniegšanai paredzēti uzdevumi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Darba mērķis un uzdevumi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13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Jādod plašāki skaidrojumi par to, kāds saturs tiks iekļauts darbā un kāpēc šis saturs ir svarīgs darbam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Darba saturs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037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>
            <a:extLst>
              <a:ext uri="{FF2B5EF4-FFF2-40B4-BE49-F238E27FC236}">
                <a16:creationId xmlns:a16="http://schemas.microsoft.com/office/drawing/2014/main" id="{27C00860-3FCB-424E-B9CB-93A6FAF5A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lv-LV" dirty="0"/>
              <a:t>Svarīgās atziņas un </a:t>
            </a:r>
            <a:r>
              <a:rPr lang="lv-LV"/>
              <a:t>svarīgāko informācijas </a:t>
            </a:r>
            <a:r>
              <a:rPr lang="lv-LV" dirty="0"/>
              <a:t>avotu uzskaitījums</a:t>
            </a:r>
          </a:p>
        </p:txBody>
      </p:sp>
      <p:sp>
        <p:nvSpPr>
          <p:cNvPr id="3" name="Virsraksts 2">
            <a:extLst>
              <a:ext uri="{FF2B5EF4-FFF2-40B4-BE49-F238E27FC236}">
                <a16:creationId xmlns:a16="http://schemas.microsoft.com/office/drawing/2014/main" id="{D09A6068-1D93-4583-A43C-AB5689906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Literatūras apskats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32CD6834-1304-43C5-A366-ADFECE6D2F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Rīgas Tehniskā universitāte</a:t>
            </a:r>
          </a:p>
        </p:txBody>
      </p:sp>
    </p:spTree>
    <p:extLst>
      <p:ext uri="{BB962C8B-B14F-4D97-AF65-F5344CB8AC3E}">
        <p14:creationId xmlns:p14="http://schemas.microsoft.com/office/powerpoint/2010/main" val="399360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Jānorāda, kādi darba uzdevumi jau ir izpildīti, kādi rezultāti jau ir sasniegti, kādas atziņas jau ir iegūtas, u.t.t. Jāsniedz izvērsti skaidrojumi vai jāparāda jau iegūti rezultāti, tai skaitā praktiskie rezultāti</a:t>
            </a: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Izdarītais darba izstrādē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131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Jānorāda, kas vēl ir jāizdara līdz darba iesniegšanai, t.i. kādi uzdevumi vēl ir jāpaveic un/vai kādi rezultāti vēl ir jāsasniedz 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Vēl plānotais darbs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148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>
            <a:extLst>
              <a:ext uri="{FF2B5EF4-FFF2-40B4-BE49-F238E27FC236}">
                <a16:creationId xmlns:a16="http://schemas.microsoft.com/office/drawing/2014/main" id="{67B48D6B-CB4B-4CD3-AEEE-7F72C21E4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Aprakstiet līdz šim izdarītos secinājumus un norādiet šķēršļus, kas </a:t>
            </a:r>
            <a:r>
              <a:rPr lang="en-GB" dirty="0" err="1"/>
              <a:t>ir</a:t>
            </a:r>
            <a:r>
              <a:rPr lang="en-GB" dirty="0"/>
              <a:t> </a:t>
            </a:r>
            <a:r>
              <a:rPr lang="lv-LV" dirty="0"/>
              <a:t>radušies</a:t>
            </a:r>
            <a:r>
              <a:rPr lang="en-GB" dirty="0"/>
              <a:t> </a:t>
            </a:r>
            <a:r>
              <a:rPr lang="en-GB" dirty="0" err="1"/>
              <a:t>nosl</a:t>
            </a:r>
            <a:r>
              <a:rPr lang="lv-LV" dirty="0" err="1"/>
              <a:t>ēguma</a:t>
            </a:r>
            <a:r>
              <a:rPr lang="lv-LV" dirty="0"/>
              <a:t> </a:t>
            </a:r>
            <a:r>
              <a:rPr lang="lv-LV"/>
              <a:t>darba izstrādē</a:t>
            </a:r>
          </a:p>
        </p:txBody>
      </p:sp>
      <p:sp>
        <p:nvSpPr>
          <p:cNvPr id="3" name="Virsraksts 2">
            <a:extLst>
              <a:ext uri="{FF2B5EF4-FFF2-40B4-BE49-F238E27FC236}">
                <a16:creationId xmlns:a16="http://schemas.microsoft.com/office/drawing/2014/main" id="{94348101-8A56-4280-85F1-B5598389E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Secinājumi un šķēršļi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767962D-A03B-4D94-A248-1663203BC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Rīgas Tehniskā universitāte</a:t>
            </a:r>
          </a:p>
        </p:txBody>
      </p:sp>
    </p:spTree>
    <p:extLst>
      <p:ext uri="{BB962C8B-B14F-4D97-AF65-F5344CB8AC3E}">
        <p14:creationId xmlns:p14="http://schemas.microsoft.com/office/powerpoint/2010/main" val="374946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Paldies par uzmanību!</a:t>
            </a:r>
            <a:br>
              <a:rPr lang="lv-LV" dirty="0"/>
            </a:br>
            <a:br>
              <a:rPr lang="lv-LV" dirty="0"/>
            </a:br>
            <a:r>
              <a:rPr lang="lv-LV" dirty="0"/>
              <a:t>Lūdzu, </a:t>
            </a:r>
            <a:r>
              <a:rPr lang="lv-LV"/>
              <a:t>Jūsu jautājumi…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93128"/>
      </p:ext>
    </p:extLst>
  </p:cSld>
  <p:clrMapOvr>
    <a:masterClrMapping/>
  </p:clrMapOvr>
</p:sld>
</file>

<file path=ppt/theme/theme1.xml><?xml version="1.0" encoding="utf-8"?>
<a:theme xmlns:a="http://schemas.openxmlformats.org/drawingml/2006/main" name="L_Ekspresis_PPT_pamatne">
  <a:themeElements>
    <a:clrScheme name="Custom 6">
      <a:dk1>
        <a:srgbClr val="005551"/>
      </a:dk1>
      <a:lt1>
        <a:srgbClr val="FFFFFF"/>
      </a:lt1>
      <a:dk2>
        <a:srgbClr val="005551"/>
      </a:dk2>
      <a:lt2>
        <a:srgbClr val="FFFFFF"/>
      </a:lt2>
      <a:accent1>
        <a:srgbClr val="005551"/>
      </a:accent1>
      <a:accent2>
        <a:srgbClr val="BDCF3C"/>
      </a:accent2>
      <a:accent3>
        <a:srgbClr val="B72E91"/>
      </a:accent3>
      <a:accent4>
        <a:srgbClr val="27C4A6"/>
      </a:accent4>
      <a:accent5>
        <a:srgbClr val="FFC832"/>
      </a:accent5>
      <a:accent6>
        <a:srgbClr val="00B9F1"/>
      </a:accent6>
      <a:hlink>
        <a:srgbClr val="8B5BA4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67946712EBE05F42B156DA2569E31789" ma:contentTypeVersion="2" ma:contentTypeDescription="Izveidot jaunu dokumentu." ma:contentTypeScope="" ma:versionID="fa93f60df8ac12f8eacee93447378c8d">
  <xsd:schema xmlns:xsd="http://www.w3.org/2001/XMLSchema" xmlns:xs="http://www.w3.org/2001/XMLSchema" xmlns:p="http://schemas.microsoft.com/office/2006/metadata/properties" xmlns:ns2="f7ae2d71-6cb9-4ac1-b1ad-68aa4efc7a5e" targetNamespace="http://schemas.microsoft.com/office/2006/metadata/properties" ma:root="true" ma:fieldsID="3fa4aae2b914b1424020cfd6ff0d25ce" ns2:_="">
    <xsd:import namespace="f7ae2d71-6cb9-4ac1-b1ad-68aa4efc7a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ae2d71-6cb9-4ac1-b1ad-68aa4efc7a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0FA1DA-D6F1-4098-8C00-FFAD2FE8CB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8C5EC5-F89A-46D2-A085-47783B42FE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ae2d71-6cb9-4ac1-b1ad-68aa4efc7a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35570A-E4E5-44E2-AC4C-6B36976FEA25}">
  <ds:schemaRefs>
    <ds:schemaRef ds:uri="http://schemas.microsoft.com/office/2006/metadata/properties"/>
    <ds:schemaRef ds:uri="http://schemas.openxmlformats.org/package/2006/metadata/core-properties"/>
    <ds:schemaRef ds:uri="f7ae2d71-6cb9-4ac1-b1ad-68aa4efc7a5e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L_Ekspresis_PPT_pamatne.potx</Template>
  <TotalTime>8133</TotalTime>
  <Words>198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L_Ekspresis_PPT_pamatne</vt:lpstr>
      <vt:lpstr>PowerPoint Presentation</vt:lpstr>
      <vt:lpstr>Darba aktualitāte</vt:lpstr>
      <vt:lpstr>Darba mērķis un uzdevumi</vt:lpstr>
      <vt:lpstr>Darba saturs</vt:lpstr>
      <vt:lpstr>Literatūras apskats</vt:lpstr>
      <vt:lpstr>Izdarītais darba izstrādē</vt:lpstr>
      <vt:lpstr>Vēl plānotais darbs</vt:lpstr>
      <vt:lpstr>Secinājumi un šķēršļi</vt:lpstr>
      <vt:lpstr>Paldies par uzmanību!  Lūdzu, Jūsu jautājumi…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Alla Anohina-Naumeca</dc:creator>
  <cp:lastModifiedBy>Alla Anohina-Naumeca</cp:lastModifiedBy>
  <cp:revision>267</cp:revision>
  <cp:lastPrinted>2022-09-07T06:22:19Z</cp:lastPrinted>
  <dcterms:created xsi:type="dcterms:W3CDTF">2015-01-14T08:45:22Z</dcterms:created>
  <dcterms:modified xsi:type="dcterms:W3CDTF">2024-01-01T12:35:50Z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0x01010067946712EBE05F42B156DA2569E31789</vt:lpwstr>
  </property>
</Properties>
</file>